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 id="2147483655" r:id="rId6"/>
    <p:sldMasterId id="2147483667" r:id="rId7"/>
    <p:sldMasterId id="214748367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Lst>
  <p:sldSz cy="6858000" cx="9144000"/>
  <p:notesSz cx="6858000" cy="9144000"/>
  <p:embeddedFontLst>
    <p:embeddedFont>
      <p:font typeface="Slabo 13px"/>
      <p:regular r:id="rId72"/>
    </p:embeddedFont>
    <p:embeddedFont>
      <p:font typeface="Caveat"/>
      <p:regular r:id="rId73"/>
      <p:bold r:id="rId74"/>
    </p:embeddedFont>
    <p:embeddedFont>
      <p:font typeface="Montserrat"/>
      <p:regular r:id="rId75"/>
      <p:bold r:id="rId76"/>
      <p:italic r:id="rId77"/>
      <p:boldItalic r:id="rId78"/>
    </p:embeddedFont>
    <p:embeddedFont>
      <p:font typeface="Corbel"/>
      <p:regular r:id="rId79"/>
      <p:bold r:id="rId80"/>
      <p:italic r:id="rId81"/>
      <p:boldItalic r:id="rId82"/>
    </p:embeddedFont>
    <p:embeddedFont>
      <p:font typeface="Candara"/>
      <p:regular r:id="rId83"/>
      <p:bold r:id="rId84"/>
      <p:italic r:id="rId85"/>
      <p:boldItalic r:id="rId86"/>
    </p:embeddedFont>
    <p:embeddedFont>
      <p:font typeface="Quattrocento Sans"/>
      <p:regular r:id="rId87"/>
      <p:bold r:id="rId88"/>
      <p:italic r:id="rId89"/>
      <p:boldItalic r:id="rId9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91" roundtripDataSignature="AMtx7mhIVku5eC3JOBUH1pN3Wdlmvzb0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83C8325-8404-4AD2-AB03-01BA763D7CE4}">
  <a:tblStyle styleId="{483C8325-8404-4AD2-AB03-01BA763D7CE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84" Type="http://schemas.openxmlformats.org/officeDocument/2006/relationships/font" Target="fonts/Candara-bold.fntdata"/><Relationship Id="rId83" Type="http://schemas.openxmlformats.org/officeDocument/2006/relationships/font" Target="fonts/Candara-regular.fntdata"/><Relationship Id="rId42" Type="http://schemas.openxmlformats.org/officeDocument/2006/relationships/slide" Target="slides/slide33.xml"/><Relationship Id="rId86" Type="http://schemas.openxmlformats.org/officeDocument/2006/relationships/font" Target="fonts/Candara-boldItalic.fntdata"/><Relationship Id="rId41" Type="http://schemas.openxmlformats.org/officeDocument/2006/relationships/slide" Target="slides/slide32.xml"/><Relationship Id="rId85" Type="http://schemas.openxmlformats.org/officeDocument/2006/relationships/font" Target="fonts/Candara-italic.fntdata"/><Relationship Id="rId44" Type="http://schemas.openxmlformats.org/officeDocument/2006/relationships/slide" Target="slides/slide35.xml"/><Relationship Id="rId88" Type="http://schemas.openxmlformats.org/officeDocument/2006/relationships/font" Target="fonts/QuattrocentoSans-bold.fntdata"/><Relationship Id="rId43" Type="http://schemas.openxmlformats.org/officeDocument/2006/relationships/slide" Target="slides/slide34.xml"/><Relationship Id="rId87" Type="http://schemas.openxmlformats.org/officeDocument/2006/relationships/font" Target="fonts/QuattrocentoSans-regular.fntdata"/><Relationship Id="rId46" Type="http://schemas.openxmlformats.org/officeDocument/2006/relationships/slide" Target="slides/slide37.xml"/><Relationship Id="rId45" Type="http://schemas.openxmlformats.org/officeDocument/2006/relationships/slide" Target="slides/slide36.xml"/><Relationship Id="rId89" Type="http://schemas.openxmlformats.org/officeDocument/2006/relationships/font" Target="fonts/QuattrocentoSans-italic.fntdata"/><Relationship Id="rId80" Type="http://schemas.openxmlformats.org/officeDocument/2006/relationships/font" Target="fonts/Corbel-bold.fntdata"/><Relationship Id="rId82" Type="http://schemas.openxmlformats.org/officeDocument/2006/relationships/font" Target="fonts/Corbel-boldItalic.fntdata"/><Relationship Id="rId81" Type="http://schemas.openxmlformats.org/officeDocument/2006/relationships/font" Target="fonts/Corbel-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Caveat-regular.fntdata"/><Relationship Id="rId72" Type="http://schemas.openxmlformats.org/officeDocument/2006/relationships/font" Target="fonts/Slabo13px-regular.fntdata"/><Relationship Id="rId31" Type="http://schemas.openxmlformats.org/officeDocument/2006/relationships/slide" Target="slides/slide22.xml"/><Relationship Id="rId75" Type="http://schemas.openxmlformats.org/officeDocument/2006/relationships/font" Target="fonts/Montserrat-regular.fntdata"/><Relationship Id="rId30" Type="http://schemas.openxmlformats.org/officeDocument/2006/relationships/slide" Target="slides/slide21.xml"/><Relationship Id="rId74" Type="http://schemas.openxmlformats.org/officeDocument/2006/relationships/font" Target="fonts/Caveat-bold.fntdata"/><Relationship Id="rId33" Type="http://schemas.openxmlformats.org/officeDocument/2006/relationships/slide" Target="slides/slide24.xml"/><Relationship Id="rId77" Type="http://schemas.openxmlformats.org/officeDocument/2006/relationships/font" Target="fonts/Montserrat-italic.fntdata"/><Relationship Id="rId32" Type="http://schemas.openxmlformats.org/officeDocument/2006/relationships/slide" Target="slides/slide23.xml"/><Relationship Id="rId76" Type="http://schemas.openxmlformats.org/officeDocument/2006/relationships/font" Target="fonts/Montserrat-bold.fntdata"/><Relationship Id="rId35" Type="http://schemas.openxmlformats.org/officeDocument/2006/relationships/slide" Target="slides/slide26.xml"/><Relationship Id="rId79" Type="http://schemas.openxmlformats.org/officeDocument/2006/relationships/font" Target="fonts/Corbel-regular.fntdata"/><Relationship Id="rId34" Type="http://schemas.openxmlformats.org/officeDocument/2006/relationships/slide" Target="slides/slide25.xml"/><Relationship Id="rId78" Type="http://schemas.openxmlformats.org/officeDocument/2006/relationships/font" Target="fonts/Montserrat-boldItalic.fntdata"/><Relationship Id="rId71" Type="http://schemas.openxmlformats.org/officeDocument/2006/relationships/slide" Target="slides/slide62.xml"/><Relationship Id="rId70" Type="http://schemas.openxmlformats.org/officeDocument/2006/relationships/slide" Target="slides/slide61.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slide" Target="slides/slide57.xml"/><Relationship Id="rId21" Type="http://schemas.openxmlformats.org/officeDocument/2006/relationships/slide" Target="slides/slide12.xml"/><Relationship Id="rId65" Type="http://schemas.openxmlformats.org/officeDocument/2006/relationships/slide" Target="slides/slide56.xml"/><Relationship Id="rId24" Type="http://schemas.openxmlformats.org/officeDocument/2006/relationships/slide" Target="slides/slide15.xml"/><Relationship Id="rId68" Type="http://schemas.openxmlformats.org/officeDocument/2006/relationships/slide" Target="slides/slide59.xml"/><Relationship Id="rId23" Type="http://schemas.openxmlformats.org/officeDocument/2006/relationships/slide" Target="slides/slide14.xml"/><Relationship Id="rId67" Type="http://schemas.openxmlformats.org/officeDocument/2006/relationships/slide" Target="slides/slide58.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slide" Target="slides/slide60.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91" Type="http://customschemas.google.com/relationships/presentationmetadata" Target="metadata"/><Relationship Id="rId90" Type="http://schemas.openxmlformats.org/officeDocument/2006/relationships/font" Target="fonts/QuattrocentoSans-boldItalic.fntdata"/><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Uf16AhrfdDHdJgFkFa0bbbWn0_Mbu3irxUkaaQZli8c/edit"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DiMyFSWdxY6-TTzvfGFuWDdTkgMiR34UHpi4irv7wrg/edit"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udentprivacy.ed.gov/resources/understanding-confidentiality-requirements-applicable-idea-early-childhood-programs-faq" TargetMode="External"/><Relationship Id="rId3" Type="http://schemas.openxmlformats.org/officeDocument/2006/relationships/hyperlink" Target="https://studentprivacy.ed.gov/sites/default/files/resource_document/file/idea-confidentiality-requirements-faq_0.pdf" TargetMode="External"/><Relationship Id="rId4" Type="http://schemas.openxmlformats.org/officeDocument/2006/relationships/hyperlink" Target="https://studentprivacy.ed.gov/sites/default/files/resource_document/file/IDEA%20FERPA%20Confidentiality%20Provisions%20Comparison%20Chart%2006.06.14.pdf"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udentprivacy.ed.gov/content/personally-identifiable-information-education-records#glossary-node-248" TargetMode="External"/><Relationship Id="rId3" Type="http://schemas.openxmlformats.org/officeDocument/2006/relationships/hyperlink" Target="https://studentprivacy.ed.gov/content/personally-identifiable-information-education-records#glossary-node-227"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2.ed.gov/policy/gen/guid/fpco/doc/ferpa-hipaa-guidance.pdf"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US" sz="1000">
                <a:latin typeface="Trebuchet MS"/>
                <a:ea typeface="Trebuchet MS"/>
                <a:cs typeface="Trebuchet MS"/>
                <a:sym typeface="Trebuchet MS"/>
              </a:rPr>
              <a:t>Link to </a:t>
            </a:r>
            <a:r>
              <a:rPr lang="en-US" sz="1000" u="sng">
                <a:solidFill>
                  <a:schemeClr val="hlink"/>
                </a:solidFill>
                <a:latin typeface="Trebuchet MS"/>
                <a:ea typeface="Trebuchet MS"/>
                <a:cs typeface="Trebuchet MS"/>
                <a:sym typeface="Trebuchet MS"/>
                <a:hlinkClick r:id="rId2"/>
              </a:rPr>
              <a:t>Script</a:t>
            </a:r>
            <a:endParaRPr sz="1000">
              <a:latin typeface="Trebuchet MS"/>
              <a:ea typeface="Trebuchet MS"/>
              <a:cs typeface="Trebuchet MS"/>
              <a:sym typeface="Trebuchet MS"/>
            </a:endParaRPr>
          </a:p>
        </p:txBody>
      </p:sp>
      <p:sp>
        <p:nvSpPr>
          <p:cNvPr id="250" name="Google Shape;25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337" name="Google Shape;337;p10:notes"/>
          <p:cNvSpPr txBox="1"/>
          <p:nvPr>
            <p:ph idx="12" type="sldNum"/>
          </p:nvPr>
        </p:nvSpPr>
        <p:spPr>
          <a:xfrm>
            <a:off x="3978132" y="8842030"/>
            <a:ext cx="3043343" cy="4670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356" name="Google Shape;356;p11:notes"/>
          <p:cNvSpPr txBox="1"/>
          <p:nvPr>
            <p:ph idx="12" type="sldNum"/>
          </p:nvPr>
        </p:nvSpPr>
        <p:spPr>
          <a:xfrm>
            <a:off x="3978132" y="8842030"/>
            <a:ext cx="3043343" cy="4670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800">
                <a:solidFill>
                  <a:schemeClr val="accent3"/>
                </a:solidFill>
              </a:rPr>
              <a:t>Link to email text: </a:t>
            </a:r>
            <a:r>
              <a:rPr lang="en-US" u="sng">
                <a:solidFill>
                  <a:schemeClr val="hlink"/>
                </a:solidFill>
                <a:hlinkClick r:id="rId2"/>
              </a:rPr>
              <a:t>https://docs.google.com/document/d/1DiMyFSWdxY6-TTzvfGFuWDdTkgMiR34UHpi4irv7wrg/edit</a:t>
            </a:r>
            <a:endParaRPr sz="1800">
              <a:solidFill>
                <a:schemeClr val="accent3"/>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rPr b="1" i="0" lang="en-US" sz="1200" u="sng" strike="noStrike">
                <a:solidFill>
                  <a:schemeClr val="dk1"/>
                </a:solidFill>
                <a:latin typeface="Arial"/>
                <a:ea typeface="Arial"/>
                <a:cs typeface="Arial"/>
                <a:sym typeface="Arial"/>
                <a:hlinkClick r:id="rId2"/>
              </a:rPr>
              <a:t>Understanding the Confidentiality Requirements Applicable to IDEA Early Childhood Programs FAQ</a:t>
            </a:r>
            <a:endParaRPr b="1" i="0" sz="1200" u="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sz="1200" u="none" strike="noStrike">
                <a:solidFill>
                  <a:schemeClr val="dk1"/>
                </a:solidFill>
                <a:latin typeface="Arial"/>
                <a:ea typeface="Arial"/>
                <a:cs typeface="Arial"/>
                <a:sym typeface="Arial"/>
              </a:rPr>
              <a:t>(</a:t>
            </a:r>
            <a:r>
              <a:rPr lang="en-US" u="sng">
                <a:solidFill>
                  <a:schemeClr val="hlink"/>
                </a:solidFill>
                <a:hlinkClick r:id="rId3"/>
              </a:rPr>
              <a:t>https://studentprivacy.ed.gov/sites/default/files/resource_document/file/idea-confidentiality-requirements-faq_0.pdf</a:t>
            </a:r>
            <a:r>
              <a:rPr b="1" i="0" lang="en-US" sz="1200" u="none" strike="noStrike">
                <a:solidFill>
                  <a:schemeClr val="dk1"/>
                </a:solidFill>
                <a:latin typeface="Arial"/>
                <a:ea typeface="Arial"/>
                <a:cs typeface="Arial"/>
                <a:sym typeface="Arial"/>
              </a:rPr>
              <a:t>)</a:t>
            </a:r>
            <a:endParaRPr b="1" i="0"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sz="1200" u="none" strike="noStrike">
                <a:solidFill>
                  <a:schemeClr val="dk1"/>
                </a:solidFill>
                <a:latin typeface="Arial"/>
                <a:ea typeface="Arial"/>
                <a:cs typeface="Arial"/>
                <a:sym typeface="Arial"/>
              </a:rPr>
              <a:t>FERPA/IDEA Cross-Walk </a:t>
            </a:r>
            <a:endParaRPr/>
          </a:p>
          <a:p>
            <a:pPr indent="0" lvl="0" marL="0" marR="0" rtl="0" algn="l">
              <a:lnSpc>
                <a:spcPct val="100000"/>
              </a:lnSpc>
              <a:spcBef>
                <a:spcPts val="0"/>
              </a:spcBef>
              <a:spcAft>
                <a:spcPts val="0"/>
              </a:spcAft>
              <a:buClr>
                <a:schemeClr val="dk1"/>
              </a:buClr>
              <a:buSzPts val="1200"/>
              <a:buFont typeface="Arial"/>
              <a:buNone/>
            </a:pPr>
            <a:r>
              <a:rPr b="1" i="0" lang="en-US" sz="1200" u="none" strike="noStrike">
                <a:solidFill>
                  <a:schemeClr val="dk1"/>
                </a:solidFill>
                <a:latin typeface="Arial"/>
                <a:ea typeface="Arial"/>
                <a:cs typeface="Arial"/>
                <a:sym typeface="Arial"/>
              </a:rPr>
              <a:t>(</a:t>
            </a:r>
            <a:r>
              <a:rPr lang="en-US" u="sng">
                <a:solidFill>
                  <a:schemeClr val="hlink"/>
                </a:solidFill>
                <a:hlinkClick r:id="rId4"/>
              </a:rPr>
              <a:t>https://studentprivacy.ed.gov/sites/default/files/resource_document/file/IDEA%20FERPA%20Confidentiality%20Provisions%20Comparison%20Chart%2006.06.14.pdf</a:t>
            </a:r>
            <a:r>
              <a:rPr lang="en-US"/>
              <a:t>)</a:t>
            </a:r>
            <a:endParaRPr b="1" i="0" sz="1200">
              <a:solidFill>
                <a:schemeClr val="dk1"/>
              </a:solidFill>
              <a:latin typeface="Arial"/>
              <a:ea typeface="Arial"/>
              <a:cs typeface="Arial"/>
              <a:sym typeface="Arial"/>
            </a:endParaRPr>
          </a:p>
          <a:p>
            <a:pPr indent="-228600" lvl="0" marL="457200" rtl="0" algn="l">
              <a:lnSpc>
                <a:spcPct val="100000"/>
              </a:lnSpc>
              <a:spcBef>
                <a:spcPts val="0"/>
              </a:spcBef>
              <a:spcAft>
                <a:spcPts val="0"/>
              </a:spcAft>
              <a:buSzPts val="1100"/>
              <a:buNone/>
            </a:pPr>
            <a:r>
              <a:t/>
            </a:r>
            <a:endParaRPr/>
          </a:p>
        </p:txBody>
      </p:sp>
      <p:sp>
        <p:nvSpPr>
          <p:cNvPr id="468" name="Google Shape;468;p25: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p2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1" marL="0" rtl="0" algn="l">
              <a:lnSpc>
                <a:spcPct val="100000"/>
              </a:lnSpc>
              <a:spcBef>
                <a:spcPts val="0"/>
              </a:spcBef>
              <a:spcAft>
                <a:spcPts val="0"/>
              </a:spcAft>
              <a:buSzPts val="1100"/>
              <a:buNone/>
            </a:pPr>
            <a:r>
              <a:t/>
            </a:r>
            <a:endParaRPr/>
          </a:p>
        </p:txBody>
      </p:sp>
      <p:sp>
        <p:nvSpPr>
          <p:cNvPr id="475" name="Google Shape;475;p26: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p2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Ellen</a:t>
            </a:r>
            <a:endParaRPr/>
          </a:p>
        </p:txBody>
      </p:sp>
      <p:sp>
        <p:nvSpPr>
          <p:cNvPr id="490" name="Google Shape;490;p28: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Google Shape;495;p2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1" marL="0" rtl="0" algn="l">
              <a:lnSpc>
                <a:spcPct val="100000"/>
              </a:lnSpc>
              <a:spcBef>
                <a:spcPts val="0"/>
              </a:spcBef>
              <a:spcAft>
                <a:spcPts val="0"/>
              </a:spcAft>
              <a:buSzPts val="1100"/>
              <a:buNone/>
            </a:pPr>
            <a:r>
              <a:t/>
            </a:r>
            <a:endParaRPr/>
          </a:p>
        </p:txBody>
      </p:sp>
      <p:sp>
        <p:nvSpPr>
          <p:cNvPr id="497" name="Google Shape;497;p29: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p3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505" name="Google Shape;505;p30: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Google Shape;510;p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512" name="Google Shape;512;p31: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p32:notes"/>
          <p:cNvSpPr/>
          <p:nvPr>
            <p:ph idx="2" type="sldImg"/>
          </p:nvPr>
        </p:nvSpPr>
        <p:spPr>
          <a:xfrm>
            <a:off x="1031875" y="676275"/>
            <a:ext cx="4516438" cy="33861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65454" lvl="0" marL="165454" rtl="0" algn="l">
              <a:lnSpc>
                <a:spcPct val="100000"/>
              </a:lnSpc>
              <a:spcBef>
                <a:spcPts val="0"/>
              </a:spcBef>
              <a:spcAft>
                <a:spcPts val="0"/>
              </a:spcAft>
              <a:buSzPts val="1100"/>
              <a:buFont typeface="Arial"/>
              <a:buChar char="•"/>
            </a:pPr>
            <a:r>
              <a:rPr lang="en-US"/>
              <a:t>Elementary and secondary schools that receive funds under any program administered by the Secretary of Education</a:t>
            </a:r>
            <a:endParaRPr/>
          </a:p>
          <a:p>
            <a:pPr indent="-165454" lvl="0" marL="165454" rtl="0" algn="l">
              <a:lnSpc>
                <a:spcPct val="100000"/>
              </a:lnSpc>
              <a:spcBef>
                <a:spcPts val="0"/>
              </a:spcBef>
              <a:spcAft>
                <a:spcPts val="0"/>
              </a:spcAft>
              <a:buSzPts val="1100"/>
              <a:buFont typeface="Arial"/>
              <a:buChar char="•"/>
            </a:pPr>
            <a:r>
              <a:rPr lang="en-US"/>
              <a:t>Postsecondary institutions that receive funds under any program administered by the Secretary of Education</a:t>
            </a:r>
            <a:endParaRPr/>
          </a:p>
          <a:p>
            <a:pPr indent="-165454" lvl="0" marL="165454" rtl="0" algn="l">
              <a:lnSpc>
                <a:spcPct val="100000"/>
              </a:lnSpc>
              <a:spcBef>
                <a:spcPts val="0"/>
              </a:spcBef>
              <a:spcAft>
                <a:spcPts val="0"/>
              </a:spcAft>
              <a:buSzPts val="1100"/>
              <a:buFont typeface="Arial"/>
              <a:buChar char="•"/>
            </a:pPr>
            <a:r>
              <a:rPr lang="en-US"/>
              <a:t>Most private schools at the elementary, secondary levels do not receive such funds and are, therefore, not subject to FERPA.</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
        <p:nvSpPr>
          <p:cNvPr id="518" name="Google Shape;518;p32: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Google Shape;530;p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532" name="Google Shape;532;p33: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Google Shape;538;p34:notes"/>
          <p:cNvSpPr/>
          <p:nvPr>
            <p:ph idx="2" type="sldImg"/>
          </p:nvPr>
        </p:nvSpPr>
        <p:spPr>
          <a:xfrm>
            <a:off x="1111250" y="674688"/>
            <a:ext cx="4505325" cy="33797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540" name="Google Shape;540;p34: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Google Shape;545;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p3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 name="Google Shape;55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554" name="Google Shape;554;p36: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p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564" name="Google Shape;564;p37: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p3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574" name="Google Shape;574;p38: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Every law defines PII slightly differently.   FERPA has a rather expansive definition..</a:t>
            </a:r>
            <a:endParaRPr/>
          </a:p>
          <a:p>
            <a:pPr indent="-298450" lvl="0" marL="457200" rtl="0" algn="l">
              <a:lnSpc>
                <a:spcPct val="100000"/>
              </a:lnSpc>
              <a:spcBef>
                <a:spcPts val="0"/>
              </a:spcBef>
              <a:spcAft>
                <a:spcPts val="0"/>
              </a:spcAft>
              <a:buSzPts val="1100"/>
              <a:buChar char="●"/>
            </a:pPr>
            <a:r>
              <a:rPr lang="en-US"/>
              <a:t>It includes:</a:t>
            </a:r>
            <a:endParaRPr/>
          </a:p>
          <a:p>
            <a:pPr indent="-298450" lvl="0" marL="457200" rtl="0" algn="l">
              <a:lnSpc>
                <a:spcPct val="100000"/>
              </a:lnSpc>
              <a:spcBef>
                <a:spcPts val="0"/>
              </a:spcBef>
              <a:spcAft>
                <a:spcPts val="0"/>
              </a:spcAft>
              <a:buSzPts val="1100"/>
              <a:buChar char="●"/>
            </a:pPr>
            <a:r>
              <a:rPr lang="en-US"/>
              <a:t>direct identifiers, such as a </a:t>
            </a:r>
            <a:r>
              <a:rPr lang="en-US" u="sng">
                <a:solidFill>
                  <a:schemeClr val="hlink"/>
                </a:solidFill>
                <a:hlinkClick r:id="rId2"/>
              </a:rPr>
              <a:t>student’s</a:t>
            </a:r>
            <a:r>
              <a:rPr lang="en-US"/>
              <a:t> name or identification number,</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u="sng">
                <a:solidFill>
                  <a:schemeClr val="hlink"/>
                </a:solidFill>
                <a:hlinkClick r:id="rId3"/>
              </a:rPr>
              <a:t>indirect identifiers,</a:t>
            </a:r>
            <a:r>
              <a:rPr lang="en-US"/>
              <a:t> such as a student’s date of birth, or </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other information which can be used to distinguish or trace an individual’s identity either directly or indirectly through linkages with other information.  You will notice there is no complete list of everything that can be PII, because almost anything can be PII</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u="none"/>
              <a:t>Like I stated before, FERPA requires that schools obtain </a:t>
            </a:r>
            <a:r>
              <a:rPr b="1" lang="en-US"/>
              <a:t>written consent </a:t>
            </a:r>
            <a:r>
              <a:rPr lang="en-US"/>
              <a:t>before sharing PII from Ed record, but…</a:t>
            </a:r>
            <a:endParaRPr u="none"/>
          </a:p>
        </p:txBody>
      </p:sp>
      <p:sp>
        <p:nvSpPr>
          <p:cNvPr id="584" name="Google Shape;584;p39: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Referral Data EI Colorado 3rd Quarter 2019</a:t>
            </a:r>
            <a:endParaRPr/>
          </a:p>
          <a:p>
            <a:pPr indent="0" lvl="0" marL="0" rtl="0" algn="l">
              <a:lnSpc>
                <a:spcPct val="100000"/>
              </a:lnSpc>
              <a:spcBef>
                <a:spcPts val="0"/>
              </a:spcBef>
              <a:spcAft>
                <a:spcPts val="0"/>
              </a:spcAft>
              <a:buSzPts val="1100"/>
              <a:buNone/>
            </a:pPr>
            <a:r>
              <a:rPr lang="en-US"/>
              <a:t>PCP/Hospital 50%</a:t>
            </a:r>
            <a:endParaRPr/>
          </a:p>
          <a:p>
            <a:pPr indent="0" lvl="0" marL="0" rtl="0" algn="l">
              <a:lnSpc>
                <a:spcPct val="100000"/>
              </a:lnSpc>
              <a:spcBef>
                <a:spcPts val="0"/>
              </a:spcBef>
              <a:spcAft>
                <a:spcPts val="0"/>
              </a:spcAft>
              <a:buSzPts val="1100"/>
              <a:buNone/>
            </a:pPr>
            <a:r>
              <a:rPr lang="en-US"/>
              <a:t>Child Care 2%</a:t>
            </a:r>
            <a:endParaRPr/>
          </a:p>
          <a:p>
            <a:pPr indent="0" lvl="0" marL="0" rtl="0" algn="l">
              <a:lnSpc>
                <a:spcPct val="100000"/>
              </a:lnSpc>
              <a:spcBef>
                <a:spcPts val="0"/>
              </a:spcBef>
              <a:spcAft>
                <a:spcPts val="0"/>
              </a:spcAft>
              <a:buSzPts val="1100"/>
              <a:buNone/>
            </a:pPr>
            <a:r>
              <a:rPr lang="en-US"/>
              <a:t>Parent/Self 20%</a:t>
            </a:r>
            <a:endParaRPr/>
          </a:p>
          <a:p>
            <a:pPr indent="0" lvl="0" marL="0" rtl="0" algn="l">
              <a:lnSpc>
                <a:spcPct val="100000"/>
              </a:lnSpc>
              <a:spcBef>
                <a:spcPts val="0"/>
              </a:spcBef>
              <a:spcAft>
                <a:spcPts val="0"/>
              </a:spcAft>
              <a:buSzPts val="1100"/>
              <a:buNone/>
            </a:pPr>
            <a:r>
              <a:rPr lang="en-US"/>
              <a:t>HV-Less than 1% so I’d take this out</a:t>
            </a:r>
            <a:endParaRPr/>
          </a:p>
          <a:p>
            <a:pPr indent="0" lvl="0" marL="0" rtl="0" algn="l">
              <a:lnSpc>
                <a:spcPct val="100000"/>
              </a:lnSpc>
              <a:spcBef>
                <a:spcPts val="0"/>
              </a:spcBef>
              <a:spcAft>
                <a:spcPts val="0"/>
              </a:spcAft>
              <a:buSzPts val="1100"/>
              <a:buNone/>
            </a:pPr>
            <a:r>
              <a:rPr lang="en-US"/>
              <a:t>Public Health 1%</a:t>
            </a:r>
            <a:endParaRPr/>
          </a:p>
          <a:p>
            <a:pPr indent="0" lvl="0" marL="0" rtl="0" algn="l">
              <a:lnSpc>
                <a:spcPct val="100000"/>
              </a:lnSpc>
              <a:spcBef>
                <a:spcPts val="0"/>
              </a:spcBef>
              <a:spcAft>
                <a:spcPts val="0"/>
              </a:spcAft>
              <a:buSzPts val="1100"/>
              <a:buNone/>
            </a:pPr>
            <a:r>
              <a:rPr lang="en-US"/>
              <a:t>Child Welfare 15%</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Google Shape;590;p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FERPA affords full rights to either parent, unless the school has been provided with evidence that there is a court order, State statute, or legally binding document that specifically revokes these rights. </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Each education agency or institution must annually notify parents or eligible students of their rights under FERPA.</a:t>
            </a:r>
            <a:endParaRPr/>
          </a:p>
          <a:p>
            <a:pPr indent="-298450" lvl="0" marL="457200" rtl="0" algn="l">
              <a:lnSpc>
                <a:spcPct val="100000"/>
              </a:lnSpc>
              <a:spcBef>
                <a:spcPts val="0"/>
              </a:spcBef>
              <a:spcAft>
                <a:spcPts val="0"/>
              </a:spcAft>
              <a:buSzPts val="1100"/>
              <a:buChar char="●"/>
            </a:pPr>
            <a:r>
              <a:rPr lang="en-US"/>
              <a:t> </a:t>
            </a:r>
            <a:endParaRPr/>
          </a:p>
          <a:p>
            <a:pPr indent="-228600" lvl="0" marL="457200" rtl="0" algn="l">
              <a:lnSpc>
                <a:spcPct val="100000"/>
              </a:lnSpc>
              <a:spcBef>
                <a:spcPts val="0"/>
              </a:spcBef>
              <a:spcAft>
                <a:spcPts val="0"/>
              </a:spcAft>
              <a:buSzPts val="1100"/>
              <a:buNone/>
            </a:pPr>
            <a:r>
              <a:t/>
            </a:r>
            <a:endParaRPr/>
          </a:p>
        </p:txBody>
      </p:sp>
      <p:sp>
        <p:nvSpPr>
          <p:cNvPr id="592" name="Google Shape;592;p40: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Google Shape;597;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Google Shape;603;p4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05" name="Google Shape;605;p42: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p4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1" name="Google Shape;61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12" name="Google Shape;612;p43: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Google Shape;617;p4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8" name="Google Shape;61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Ellen</a:t>
            </a:r>
            <a:endParaRPr/>
          </a:p>
        </p:txBody>
      </p:sp>
      <p:sp>
        <p:nvSpPr>
          <p:cNvPr id="619" name="Google Shape;619;p44: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Google Shape;625;p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6" name="Google Shape;62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Now we are going to talk about the requirements for consent and the exceptions to consent. Under FERPA the general rule is that a parent or eligible student has to provide the school with a signed, dated, written consent before the school can disclose PII from a student’s education records. (There are exceptions to that general rule, which we’ll go over in a minute.)</a:t>
            </a:r>
            <a:endParaRPr/>
          </a:p>
        </p:txBody>
      </p:sp>
      <p:sp>
        <p:nvSpPr>
          <p:cNvPr id="627" name="Google Shape;627;p45: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Google Shape;639;p4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41" name="Google Shape;641;p47: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5" name="Shape 645"/>
        <p:cNvGrpSpPr/>
        <p:nvPr/>
      </p:nvGrpSpPr>
      <p:grpSpPr>
        <a:xfrm>
          <a:off x="0" y="0"/>
          <a:ext cx="0" cy="0"/>
          <a:chOff x="0" y="0"/>
          <a:chExt cx="0" cy="0"/>
        </a:xfrm>
      </p:grpSpPr>
      <p:sp>
        <p:nvSpPr>
          <p:cNvPr id="646" name="Google Shape;646;p4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7" name="Google Shape;64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48" name="Google Shape;648;p48: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2" name="Shape 652"/>
        <p:cNvGrpSpPr/>
        <p:nvPr/>
      </p:nvGrpSpPr>
      <p:grpSpPr>
        <a:xfrm>
          <a:off x="0" y="0"/>
          <a:ext cx="0" cy="0"/>
          <a:chOff x="0" y="0"/>
          <a:chExt cx="0" cy="0"/>
        </a:xfrm>
      </p:grpSpPr>
      <p:sp>
        <p:nvSpPr>
          <p:cNvPr id="653" name="Google Shape;653;p4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4" name="Google Shape;65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There are several exceptions to the general consent rule.  A new exception was added in January 2013 with the passage of the Uninterrupted Scholars Act which permits schools to disclose without consent or court order to child welfare agencies education records for those children in foster care.</a:t>
            </a:r>
            <a:endParaRPr/>
          </a:p>
        </p:txBody>
      </p:sp>
      <p:sp>
        <p:nvSpPr>
          <p:cNvPr id="655" name="Google Shape;655;p49: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6b758d9f5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6b758d9f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Google Shape;660;p5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1" name="Google Shape;661;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There are several exceptions to the general consent rule.  A new exception was added in January 2013 with the passage of the Uninterrupted Scholars Act which permits schools to disclose without consent or court order to child welfare agencies education records for those children in foster care.</a:t>
            </a:r>
            <a:endParaRPr/>
          </a:p>
        </p:txBody>
      </p:sp>
      <p:sp>
        <p:nvSpPr>
          <p:cNvPr id="662" name="Google Shape;662;p50: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Google Shape;667;p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8" name="Google Shape;66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Nothing in FERPA prevents an educational agency or institution from disclosing education records, or PII from education records, to a parent without the prior written consent of an eligible student if the disclosure meets certain conditions. </a:t>
            </a:r>
            <a:endParaRPr/>
          </a:p>
          <a:p>
            <a:pPr indent="-228600" lvl="0" marL="457200" rtl="0" algn="l">
              <a:lnSpc>
                <a:spcPct val="100000"/>
              </a:lnSpc>
              <a:spcBef>
                <a:spcPts val="0"/>
              </a:spcBef>
              <a:spcAft>
                <a:spcPts val="0"/>
              </a:spcAft>
              <a:buSzPts val="1100"/>
              <a:buNone/>
            </a:pPr>
            <a:r>
              <a:t/>
            </a:r>
            <a:endParaRPr/>
          </a:p>
        </p:txBody>
      </p:sp>
      <p:sp>
        <p:nvSpPr>
          <p:cNvPr id="669" name="Google Shape;669;p51: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Google Shape;674;p5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5" name="Google Shape;67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Nothing in FERPA prevents an educational agency or institution from disclosing education records, or PII from education records, to a parent without the prior written consent of an eligible student if the disclosure meets certain conditions. </a:t>
            </a:r>
            <a:endParaRPr/>
          </a:p>
          <a:p>
            <a:pPr indent="-228600" lvl="0" marL="457200" rtl="0" algn="l">
              <a:lnSpc>
                <a:spcPct val="100000"/>
              </a:lnSpc>
              <a:spcBef>
                <a:spcPts val="0"/>
              </a:spcBef>
              <a:spcAft>
                <a:spcPts val="0"/>
              </a:spcAft>
              <a:buSzPts val="1100"/>
              <a:buNone/>
            </a:pPr>
            <a:r>
              <a:t/>
            </a:r>
            <a:endParaRPr/>
          </a:p>
        </p:txBody>
      </p:sp>
      <p:sp>
        <p:nvSpPr>
          <p:cNvPr id="676" name="Google Shape;676;p52: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6" name="Shape 686"/>
        <p:cNvGrpSpPr/>
        <p:nvPr/>
      </p:nvGrpSpPr>
      <p:grpSpPr>
        <a:xfrm>
          <a:off x="0" y="0"/>
          <a:ext cx="0" cy="0"/>
          <a:chOff x="0" y="0"/>
          <a:chExt cx="0" cy="0"/>
        </a:xfrm>
      </p:grpSpPr>
      <p:sp>
        <p:nvSpPr>
          <p:cNvPr id="687" name="Google Shape;687;p5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8" name="Google Shape;688;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89" name="Google Shape;689;p54: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3" name="Shape 693"/>
        <p:cNvGrpSpPr/>
        <p:nvPr/>
      </p:nvGrpSpPr>
      <p:grpSpPr>
        <a:xfrm>
          <a:off x="0" y="0"/>
          <a:ext cx="0" cy="0"/>
          <a:chOff x="0" y="0"/>
          <a:chExt cx="0" cy="0"/>
        </a:xfrm>
      </p:grpSpPr>
      <p:sp>
        <p:nvSpPr>
          <p:cNvPr id="694" name="Google Shape;694;p5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5" name="Google Shape;695;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Following questions can be answered with this guidance document; </a:t>
            </a:r>
            <a:r>
              <a:rPr lang="en-US" u="sng">
                <a:solidFill>
                  <a:schemeClr val="hlink"/>
                </a:solidFill>
                <a:hlinkClick r:id="rId2"/>
              </a:rPr>
              <a:t>https://www2.ed.gov/policy/gen/guid/fpco/doc/ferpa-hipaa-guidance.pdf</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Joint Guidance on the Application of the Family Educational Rights and Privacy Act (FERPA) And the Health Insurance Portability and Accountability Act of 1996 (HIPAA) To Student Health Records</a:t>
            </a:r>
            <a:endParaRPr/>
          </a:p>
        </p:txBody>
      </p:sp>
      <p:sp>
        <p:nvSpPr>
          <p:cNvPr id="696" name="Google Shape;696;p55: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Google Shape;701;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6" name="Shape 706"/>
        <p:cNvGrpSpPr/>
        <p:nvPr/>
      </p:nvGrpSpPr>
      <p:grpSpPr>
        <a:xfrm>
          <a:off x="0" y="0"/>
          <a:ext cx="0" cy="0"/>
          <a:chOff x="0" y="0"/>
          <a:chExt cx="0" cy="0"/>
        </a:xfrm>
      </p:grpSpPr>
      <p:sp>
        <p:nvSpPr>
          <p:cNvPr id="707" name="Google Shape;707;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Google Shape;713;p5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4" name="Google Shape;714;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When applying the requirements of FERPA to Part C EIS programs and providers, the IDEA Part C regulations in 34 CFR § 303.414(b) provide for a reference of how the FERPA terms or definitions apply to the IDEA Part C terms of definitions including the reference that an education record under FERPA is equivalent to the early intervention record under the IDEA Part C regulations.</a:t>
            </a:r>
            <a:endParaRPr/>
          </a:p>
        </p:txBody>
      </p:sp>
      <p:sp>
        <p:nvSpPr>
          <p:cNvPr id="715" name="Google Shape;715;p58: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9" name="Shape 719"/>
        <p:cNvGrpSpPr/>
        <p:nvPr/>
      </p:nvGrpSpPr>
      <p:grpSpPr>
        <a:xfrm>
          <a:off x="0" y="0"/>
          <a:ext cx="0" cy="0"/>
          <a:chOff x="0" y="0"/>
          <a:chExt cx="0" cy="0"/>
        </a:xfrm>
      </p:grpSpPr>
      <p:sp>
        <p:nvSpPr>
          <p:cNvPr id="720" name="Google Shape;720;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5" name="Shape 725"/>
        <p:cNvGrpSpPr/>
        <p:nvPr/>
      </p:nvGrpSpPr>
      <p:grpSpPr>
        <a:xfrm>
          <a:off x="0" y="0"/>
          <a:ext cx="0" cy="0"/>
          <a:chOff x="0" y="0"/>
          <a:chExt cx="0" cy="0"/>
        </a:xfrm>
      </p:grpSpPr>
      <p:sp>
        <p:nvSpPr>
          <p:cNvPr id="726" name="Google Shape;726;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6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1" name="Shape 731"/>
        <p:cNvGrpSpPr/>
        <p:nvPr/>
      </p:nvGrpSpPr>
      <p:grpSpPr>
        <a:xfrm>
          <a:off x="0" y="0"/>
          <a:ext cx="0" cy="0"/>
          <a:chOff x="0" y="0"/>
          <a:chExt cx="0" cy="0"/>
        </a:xfrm>
      </p:grpSpPr>
      <p:sp>
        <p:nvSpPr>
          <p:cNvPr id="732" name="Google Shape;732;p6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3" name="Google Shape;733;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734" name="Google Shape;734;p61: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2" name="Google Shape;752;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We have to send dates to JFK and won’t hear back on confirmation until after 1/1/20 :( So you should say part 2 and 3 coming Jan and Feb 2020.</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314" name="Google Shape;314;p8:notes"/>
          <p:cNvSpPr txBox="1"/>
          <p:nvPr>
            <p:ph idx="12" type="sldNum"/>
          </p:nvPr>
        </p:nvSpPr>
        <p:spPr>
          <a:xfrm>
            <a:off x="3978132" y="8842030"/>
            <a:ext cx="3043343" cy="4670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322" name="Google Shape;322;p9:notes"/>
          <p:cNvSpPr txBox="1"/>
          <p:nvPr>
            <p:ph idx="12" type="sldNum"/>
          </p:nvPr>
        </p:nvSpPr>
        <p:spPr>
          <a:xfrm>
            <a:off x="3978132" y="8842030"/>
            <a:ext cx="3043343" cy="4670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rey Content - Text Slide">
  <p:cSld name="Grey Content - Text Slide">
    <p:spTree>
      <p:nvGrpSpPr>
        <p:cNvPr id="9" name="Shape 9"/>
        <p:cNvGrpSpPr/>
        <p:nvPr/>
      </p:nvGrpSpPr>
      <p:grpSpPr>
        <a:xfrm>
          <a:off x="0" y="0"/>
          <a:ext cx="0" cy="0"/>
          <a:chOff x="0" y="0"/>
          <a:chExt cx="0" cy="0"/>
        </a:xfrm>
      </p:grpSpPr>
      <p:sp>
        <p:nvSpPr>
          <p:cNvPr id="10" name="Google Shape;10;p64"/>
          <p:cNvSpPr txBox="1"/>
          <p:nvPr>
            <p:ph idx="1" type="body"/>
          </p:nvPr>
        </p:nvSpPr>
        <p:spPr>
          <a:xfrm>
            <a:off x="304800" y="152400"/>
            <a:ext cx="8534400" cy="457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560"/>
              </a:spcBef>
              <a:spcAft>
                <a:spcPts val="0"/>
              </a:spcAft>
              <a:buClr>
                <a:schemeClr val="lt1"/>
              </a:buClr>
              <a:buSzPts val="1400"/>
              <a:buFont typeface="Arial"/>
              <a:buNone/>
              <a:defRPr b="1" i="0" sz="2800" u="none" cap="none" strike="noStrike">
                <a:solidFill>
                  <a:schemeClr val="lt1"/>
                </a:solidFill>
                <a:latin typeface="Trebuchet MS"/>
                <a:ea typeface="Trebuchet MS"/>
                <a:cs typeface="Trebuchet MS"/>
                <a:sym typeface="Trebuchet MS"/>
              </a:defRPr>
            </a:lvl1pPr>
            <a:lvl2pPr indent="-228600" lvl="1" marL="914400" marR="0" rtl="0" algn="l">
              <a:lnSpc>
                <a:spcPct val="100000"/>
              </a:lnSpc>
              <a:spcBef>
                <a:spcPts val="560"/>
              </a:spcBef>
              <a:spcAft>
                <a:spcPts val="0"/>
              </a:spcAft>
              <a:buClr>
                <a:schemeClr val="lt1"/>
              </a:buClr>
              <a:buSzPts val="1400"/>
              <a:buFont typeface="Arial"/>
              <a:buNone/>
              <a:defRPr b="1" i="0" sz="2800" u="none" cap="none" strike="noStrike">
                <a:solidFill>
                  <a:schemeClr val="lt1"/>
                </a:solidFill>
                <a:latin typeface="Trebuchet MS"/>
                <a:ea typeface="Trebuchet MS"/>
                <a:cs typeface="Trebuchet MS"/>
                <a:sym typeface="Trebuchet MS"/>
              </a:defRPr>
            </a:lvl2pPr>
            <a:lvl3pPr indent="-228600" lvl="2" marL="1371600" marR="0" rtl="0" algn="l">
              <a:lnSpc>
                <a:spcPct val="100000"/>
              </a:lnSpc>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 name="Google Shape;11;p64"/>
          <p:cNvSpPr txBox="1"/>
          <p:nvPr>
            <p:ph idx="2" type="body"/>
          </p:nvPr>
        </p:nvSpPr>
        <p:spPr>
          <a:xfrm>
            <a:off x="304800" y="914400"/>
            <a:ext cx="8458200" cy="44196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6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3pPr>
            <a:lvl4pPr indent="-381000" lvl="3" marL="1828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4pPr>
            <a:lvl5pPr indent="-381000" lvl="4" marL="22860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5" name="Shape 35"/>
        <p:cNvGrpSpPr/>
        <p:nvPr/>
      </p:nvGrpSpPr>
      <p:grpSpPr>
        <a:xfrm>
          <a:off x="0" y="0"/>
          <a:ext cx="0" cy="0"/>
          <a:chOff x="0" y="0"/>
          <a:chExt cx="0" cy="0"/>
        </a:xfrm>
      </p:grpSpPr>
      <p:sp>
        <p:nvSpPr>
          <p:cNvPr id="36" name="Google Shape;36;p82"/>
          <p:cNvSpPr txBox="1"/>
          <p:nvPr>
            <p:ph type="title"/>
          </p:nvPr>
        </p:nvSpPr>
        <p:spPr>
          <a:xfrm>
            <a:off x="311700" y="593367"/>
            <a:ext cx="8520600" cy="763500"/>
          </a:xfrm>
          <a:prstGeom prst="rect">
            <a:avLst/>
          </a:prstGeom>
          <a:noFill/>
          <a:ln>
            <a:noFill/>
          </a:ln>
        </p:spPr>
        <p:txBody>
          <a:bodyPr anchorCtr="0" anchor="t" bIns="76175" lIns="76175" spcFirstLastPara="1" rIns="76175" wrap="square" tIns="761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7" name="Google Shape;37;p82"/>
          <p:cNvSpPr txBox="1"/>
          <p:nvPr>
            <p:ph idx="1" type="body"/>
          </p:nvPr>
        </p:nvSpPr>
        <p:spPr>
          <a:xfrm>
            <a:off x="311700" y="1536633"/>
            <a:ext cx="3999900" cy="4555200"/>
          </a:xfrm>
          <a:prstGeom prst="rect">
            <a:avLst/>
          </a:prstGeom>
          <a:noFill/>
          <a:ln>
            <a:noFill/>
          </a:ln>
        </p:spPr>
        <p:txBody>
          <a:bodyPr anchorCtr="0" anchor="t" bIns="76175" lIns="76175" spcFirstLastPara="1" rIns="76175" wrap="square" tIns="76175">
            <a:noAutofit/>
          </a:bodyPr>
          <a:lstStyle>
            <a:lvl1pPr indent="-304800" lvl="0" marL="457200" algn="l">
              <a:lnSpc>
                <a:spcPct val="115000"/>
              </a:lnSpc>
              <a:spcBef>
                <a:spcPts val="0"/>
              </a:spcBef>
              <a:spcAft>
                <a:spcPts val="0"/>
              </a:spcAft>
              <a:buSzPts val="1200"/>
              <a:buChar char="●"/>
              <a:defRPr sz="1200"/>
            </a:lvl1pPr>
            <a:lvl2pPr indent="-292100" lvl="1" marL="914400" algn="l">
              <a:lnSpc>
                <a:spcPct val="115000"/>
              </a:lnSpc>
              <a:spcBef>
                <a:spcPts val="1300"/>
              </a:spcBef>
              <a:spcAft>
                <a:spcPts val="0"/>
              </a:spcAft>
              <a:buSzPts val="1000"/>
              <a:buChar char="○"/>
              <a:defRPr sz="1000"/>
            </a:lvl2pPr>
            <a:lvl3pPr indent="-292100" lvl="2" marL="1371600" algn="l">
              <a:lnSpc>
                <a:spcPct val="115000"/>
              </a:lnSpc>
              <a:spcBef>
                <a:spcPts val="1300"/>
              </a:spcBef>
              <a:spcAft>
                <a:spcPts val="0"/>
              </a:spcAft>
              <a:buSzPts val="1000"/>
              <a:buChar char="■"/>
              <a:defRPr sz="1000"/>
            </a:lvl3pPr>
            <a:lvl4pPr indent="-292100" lvl="3" marL="1828800" algn="l">
              <a:lnSpc>
                <a:spcPct val="115000"/>
              </a:lnSpc>
              <a:spcBef>
                <a:spcPts val="1300"/>
              </a:spcBef>
              <a:spcAft>
                <a:spcPts val="0"/>
              </a:spcAft>
              <a:buSzPts val="1000"/>
              <a:buChar char="●"/>
              <a:defRPr sz="1000"/>
            </a:lvl4pPr>
            <a:lvl5pPr indent="-292100" lvl="4" marL="2286000" algn="l">
              <a:lnSpc>
                <a:spcPct val="115000"/>
              </a:lnSpc>
              <a:spcBef>
                <a:spcPts val="1300"/>
              </a:spcBef>
              <a:spcAft>
                <a:spcPts val="0"/>
              </a:spcAft>
              <a:buSzPts val="1000"/>
              <a:buChar char="○"/>
              <a:defRPr sz="1000"/>
            </a:lvl5pPr>
            <a:lvl6pPr indent="-292100" lvl="5" marL="2743200" algn="l">
              <a:lnSpc>
                <a:spcPct val="115000"/>
              </a:lnSpc>
              <a:spcBef>
                <a:spcPts val="1300"/>
              </a:spcBef>
              <a:spcAft>
                <a:spcPts val="0"/>
              </a:spcAft>
              <a:buSzPts val="1000"/>
              <a:buChar char="■"/>
              <a:defRPr sz="1000"/>
            </a:lvl6pPr>
            <a:lvl7pPr indent="-292100" lvl="6" marL="3200400" algn="l">
              <a:lnSpc>
                <a:spcPct val="115000"/>
              </a:lnSpc>
              <a:spcBef>
                <a:spcPts val="1300"/>
              </a:spcBef>
              <a:spcAft>
                <a:spcPts val="0"/>
              </a:spcAft>
              <a:buSzPts val="1000"/>
              <a:buChar char="●"/>
              <a:defRPr sz="1000"/>
            </a:lvl7pPr>
            <a:lvl8pPr indent="-292100" lvl="7" marL="3657600" algn="l">
              <a:lnSpc>
                <a:spcPct val="115000"/>
              </a:lnSpc>
              <a:spcBef>
                <a:spcPts val="1300"/>
              </a:spcBef>
              <a:spcAft>
                <a:spcPts val="0"/>
              </a:spcAft>
              <a:buSzPts val="1000"/>
              <a:buChar char="○"/>
              <a:defRPr sz="1000"/>
            </a:lvl8pPr>
            <a:lvl9pPr indent="-292100" lvl="8" marL="4114800" algn="l">
              <a:lnSpc>
                <a:spcPct val="115000"/>
              </a:lnSpc>
              <a:spcBef>
                <a:spcPts val="1300"/>
              </a:spcBef>
              <a:spcAft>
                <a:spcPts val="1300"/>
              </a:spcAft>
              <a:buSzPts val="1000"/>
              <a:buChar char="■"/>
              <a:defRPr sz="1000"/>
            </a:lvl9pPr>
          </a:lstStyle>
          <a:p/>
        </p:txBody>
      </p:sp>
      <p:sp>
        <p:nvSpPr>
          <p:cNvPr id="38" name="Google Shape;38;p82"/>
          <p:cNvSpPr txBox="1"/>
          <p:nvPr>
            <p:ph idx="2" type="body"/>
          </p:nvPr>
        </p:nvSpPr>
        <p:spPr>
          <a:xfrm>
            <a:off x="4832400" y="1536633"/>
            <a:ext cx="3999900" cy="4555200"/>
          </a:xfrm>
          <a:prstGeom prst="rect">
            <a:avLst/>
          </a:prstGeom>
          <a:noFill/>
          <a:ln>
            <a:noFill/>
          </a:ln>
        </p:spPr>
        <p:txBody>
          <a:bodyPr anchorCtr="0" anchor="t" bIns="76175" lIns="76175" spcFirstLastPara="1" rIns="76175" wrap="square" tIns="76175">
            <a:noAutofit/>
          </a:bodyPr>
          <a:lstStyle>
            <a:lvl1pPr indent="-304800" lvl="0" marL="457200" algn="l">
              <a:lnSpc>
                <a:spcPct val="115000"/>
              </a:lnSpc>
              <a:spcBef>
                <a:spcPts val="0"/>
              </a:spcBef>
              <a:spcAft>
                <a:spcPts val="0"/>
              </a:spcAft>
              <a:buSzPts val="1200"/>
              <a:buChar char="●"/>
              <a:defRPr sz="1200"/>
            </a:lvl1pPr>
            <a:lvl2pPr indent="-292100" lvl="1" marL="914400" algn="l">
              <a:lnSpc>
                <a:spcPct val="115000"/>
              </a:lnSpc>
              <a:spcBef>
                <a:spcPts val="1300"/>
              </a:spcBef>
              <a:spcAft>
                <a:spcPts val="0"/>
              </a:spcAft>
              <a:buSzPts val="1000"/>
              <a:buChar char="○"/>
              <a:defRPr sz="1000"/>
            </a:lvl2pPr>
            <a:lvl3pPr indent="-292100" lvl="2" marL="1371600" algn="l">
              <a:lnSpc>
                <a:spcPct val="115000"/>
              </a:lnSpc>
              <a:spcBef>
                <a:spcPts val="1300"/>
              </a:spcBef>
              <a:spcAft>
                <a:spcPts val="0"/>
              </a:spcAft>
              <a:buSzPts val="1000"/>
              <a:buChar char="■"/>
              <a:defRPr sz="1000"/>
            </a:lvl3pPr>
            <a:lvl4pPr indent="-292100" lvl="3" marL="1828800" algn="l">
              <a:lnSpc>
                <a:spcPct val="115000"/>
              </a:lnSpc>
              <a:spcBef>
                <a:spcPts val="1300"/>
              </a:spcBef>
              <a:spcAft>
                <a:spcPts val="0"/>
              </a:spcAft>
              <a:buSzPts val="1000"/>
              <a:buChar char="●"/>
              <a:defRPr sz="1000"/>
            </a:lvl4pPr>
            <a:lvl5pPr indent="-292100" lvl="4" marL="2286000" algn="l">
              <a:lnSpc>
                <a:spcPct val="115000"/>
              </a:lnSpc>
              <a:spcBef>
                <a:spcPts val="1300"/>
              </a:spcBef>
              <a:spcAft>
                <a:spcPts val="0"/>
              </a:spcAft>
              <a:buSzPts val="1000"/>
              <a:buChar char="○"/>
              <a:defRPr sz="1000"/>
            </a:lvl5pPr>
            <a:lvl6pPr indent="-292100" lvl="5" marL="2743200" algn="l">
              <a:lnSpc>
                <a:spcPct val="115000"/>
              </a:lnSpc>
              <a:spcBef>
                <a:spcPts val="1300"/>
              </a:spcBef>
              <a:spcAft>
                <a:spcPts val="0"/>
              </a:spcAft>
              <a:buSzPts val="1000"/>
              <a:buChar char="■"/>
              <a:defRPr sz="1000"/>
            </a:lvl6pPr>
            <a:lvl7pPr indent="-292100" lvl="6" marL="3200400" algn="l">
              <a:lnSpc>
                <a:spcPct val="115000"/>
              </a:lnSpc>
              <a:spcBef>
                <a:spcPts val="1300"/>
              </a:spcBef>
              <a:spcAft>
                <a:spcPts val="0"/>
              </a:spcAft>
              <a:buSzPts val="1000"/>
              <a:buChar char="●"/>
              <a:defRPr sz="1000"/>
            </a:lvl7pPr>
            <a:lvl8pPr indent="-292100" lvl="7" marL="3657600" algn="l">
              <a:lnSpc>
                <a:spcPct val="115000"/>
              </a:lnSpc>
              <a:spcBef>
                <a:spcPts val="1300"/>
              </a:spcBef>
              <a:spcAft>
                <a:spcPts val="0"/>
              </a:spcAft>
              <a:buSzPts val="1000"/>
              <a:buChar char="○"/>
              <a:defRPr sz="1000"/>
            </a:lvl8pPr>
            <a:lvl9pPr indent="-292100" lvl="8" marL="4114800" algn="l">
              <a:lnSpc>
                <a:spcPct val="115000"/>
              </a:lnSpc>
              <a:spcBef>
                <a:spcPts val="1300"/>
              </a:spcBef>
              <a:spcAft>
                <a:spcPts val="1300"/>
              </a:spcAft>
              <a:buSzPts val="1000"/>
              <a:buChar char="■"/>
              <a:defRPr sz="1000"/>
            </a:lvl9pPr>
          </a:lstStyle>
          <a:p/>
        </p:txBody>
      </p:sp>
      <p:sp>
        <p:nvSpPr>
          <p:cNvPr id="39" name="Google Shape;39;p82"/>
          <p:cNvSpPr txBox="1"/>
          <p:nvPr>
            <p:ph idx="12" type="sldNum"/>
          </p:nvPr>
        </p:nvSpPr>
        <p:spPr>
          <a:xfrm>
            <a:off x="8472458" y="6217622"/>
            <a:ext cx="548700" cy="524700"/>
          </a:xfrm>
          <a:prstGeom prst="rect">
            <a:avLst/>
          </a:prstGeom>
          <a:noFill/>
          <a:ln>
            <a:noFill/>
          </a:ln>
        </p:spPr>
        <p:txBody>
          <a:bodyPr anchorCtr="0" anchor="ctr" bIns="76175" lIns="76175" spcFirstLastPara="1" rIns="76175" wrap="square" tIns="761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83"/>
          <p:cNvSpPr txBox="1"/>
          <p:nvPr>
            <p:ph type="title"/>
          </p:nvPr>
        </p:nvSpPr>
        <p:spPr>
          <a:xfrm>
            <a:off x="311700" y="593367"/>
            <a:ext cx="8520600" cy="763500"/>
          </a:xfrm>
          <a:prstGeom prst="rect">
            <a:avLst/>
          </a:prstGeom>
          <a:noFill/>
          <a:ln>
            <a:noFill/>
          </a:ln>
        </p:spPr>
        <p:txBody>
          <a:bodyPr anchorCtr="0" anchor="t" bIns="76175" lIns="76175" spcFirstLastPara="1" rIns="76175" wrap="square" tIns="761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2" name="Google Shape;42;p83"/>
          <p:cNvSpPr txBox="1"/>
          <p:nvPr>
            <p:ph idx="12" type="sldNum"/>
          </p:nvPr>
        </p:nvSpPr>
        <p:spPr>
          <a:xfrm>
            <a:off x="8472458" y="6217622"/>
            <a:ext cx="548700" cy="524700"/>
          </a:xfrm>
          <a:prstGeom prst="rect">
            <a:avLst/>
          </a:prstGeom>
          <a:noFill/>
          <a:ln>
            <a:noFill/>
          </a:ln>
        </p:spPr>
        <p:txBody>
          <a:bodyPr anchorCtr="0" anchor="ctr" bIns="76175" lIns="76175" spcFirstLastPara="1" rIns="76175" wrap="square" tIns="761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3" name="Shape 43"/>
        <p:cNvGrpSpPr/>
        <p:nvPr/>
      </p:nvGrpSpPr>
      <p:grpSpPr>
        <a:xfrm>
          <a:off x="0" y="0"/>
          <a:ext cx="0" cy="0"/>
          <a:chOff x="0" y="0"/>
          <a:chExt cx="0" cy="0"/>
        </a:xfrm>
      </p:grpSpPr>
      <p:sp>
        <p:nvSpPr>
          <p:cNvPr id="44" name="Google Shape;44;p84"/>
          <p:cNvSpPr txBox="1"/>
          <p:nvPr>
            <p:ph type="title"/>
          </p:nvPr>
        </p:nvSpPr>
        <p:spPr>
          <a:xfrm>
            <a:off x="311700" y="740800"/>
            <a:ext cx="2808000" cy="1007700"/>
          </a:xfrm>
          <a:prstGeom prst="rect">
            <a:avLst/>
          </a:prstGeom>
          <a:noFill/>
          <a:ln>
            <a:noFill/>
          </a:ln>
        </p:spPr>
        <p:txBody>
          <a:bodyPr anchorCtr="0" anchor="b" bIns="76175" lIns="76175" spcFirstLastPara="1" rIns="76175" wrap="square" tIns="7617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45" name="Google Shape;45;p84"/>
          <p:cNvSpPr txBox="1"/>
          <p:nvPr>
            <p:ph idx="1" type="body"/>
          </p:nvPr>
        </p:nvSpPr>
        <p:spPr>
          <a:xfrm>
            <a:off x="311700" y="1852800"/>
            <a:ext cx="2808000" cy="4239300"/>
          </a:xfrm>
          <a:prstGeom prst="rect">
            <a:avLst/>
          </a:prstGeom>
          <a:noFill/>
          <a:ln>
            <a:noFill/>
          </a:ln>
        </p:spPr>
        <p:txBody>
          <a:bodyPr anchorCtr="0" anchor="t" bIns="76175" lIns="76175" spcFirstLastPara="1" rIns="76175" wrap="square" tIns="76175">
            <a:noAutofit/>
          </a:bodyPr>
          <a:lstStyle>
            <a:lvl1pPr indent="-292100" lvl="0" marL="457200" algn="l">
              <a:lnSpc>
                <a:spcPct val="115000"/>
              </a:lnSpc>
              <a:spcBef>
                <a:spcPts val="0"/>
              </a:spcBef>
              <a:spcAft>
                <a:spcPts val="0"/>
              </a:spcAft>
              <a:buSzPts val="1000"/>
              <a:buChar char="●"/>
              <a:defRPr sz="1000"/>
            </a:lvl1pPr>
            <a:lvl2pPr indent="-292100" lvl="1" marL="914400" algn="l">
              <a:lnSpc>
                <a:spcPct val="115000"/>
              </a:lnSpc>
              <a:spcBef>
                <a:spcPts val="1300"/>
              </a:spcBef>
              <a:spcAft>
                <a:spcPts val="0"/>
              </a:spcAft>
              <a:buSzPts val="1000"/>
              <a:buChar char="○"/>
              <a:defRPr sz="1000"/>
            </a:lvl2pPr>
            <a:lvl3pPr indent="-292100" lvl="2" marL="1371600" algn="l">
              <a:lnSpc>
                <a:spcPct val="115000"/>
              </a:lnSpc>
              <a:spcBef>
                <a:spcPts val="1300"/>
              </a:spcBef>
              <a:spcAft>
                <a:spcPts val="0"/>
              </a:spcAft>
              <a:buSzPts val="1000"/>
              <a:buChar char="■"/>
              <a:defRPr sz="1000"/>
            </a:lvl3pPr>
            <a:lvl4pPr indent="-292100" lvl="3" marL="1828800" algn="l">
              <a:lnSpc>
                <a:spcPct val="115000"/>
              </a:lnSpc>
              <a:spcBef>
                <a:spcPts val="1300"/>
              </a:spcBef>
              <a:spcAft>
                <a:spcPts val="0"/>
              </a:spcAft>
              <a:buSzPts val="1000"/>
              <a:buChar char="●"/>
              <a:defRPr sz="1000"/>
            </a:lvl4pPr>
            <a:lvl5pPr indent="-292100" lvl="4" marL="2286000" algn="l">
              <a:lnSpc>
                <a:spcPct val="115000"/>
              </a:lnSpc>
              <a:spcBef>
                <a:spcPts val="1300"/>
              </a:spcBef>
              <a:spcAft>
                <a:spcPts val="0"/>
              </a:spcAft>
              <a:buSzPts val="1000"/>
              <a:buChar char="○"/>
              <a:defRPr sz="1000"/>
            </a:lvl5pPr>
            <a:lvl6pPr indent="-292100" lvl="5" marL="2743200" algn="l">
              <a:lnSpc>
                <a:spcPct val="115000"/>
              </a:lnSpc>
              <a:spcBef>
                <a:spcPts val="1300"/>
              </a:spcBef>
              <a:spcAft>
                <a:spcPts val="0"/>
              </a:spcAft>
              <a:buSzPts val="1000"/>
              <a:buChar char="■"/>
              <a:defRPr sz="1000"/>
            </a:lvl6pPr>
            <a:lvl7pPr indent="-292100" lvl="6" marL="3200400" algn="l">
              <a:lnSpc>
                <a:spcPct val="115000"/>
              </a:lnSpc>
              <a:spcBef>
                <a:spcPts val="1300"/>
              </a:spcBef>
              <a:spcAft>
                <a:spcPts val="0"/>
              </a:spcAft>
              <a:buSzPts val="1000"/>
              <a:buChar char="●"/>
              <a:defRPr sz="1000"/>
            </a:lvl7pPr>
            <a:lvl8pPr indent="-292100" lvl="7" marL="3657600" algn="l">
              <a:lnSpc>
                <a:spcPct val="115000"/>
              </a:lnSpc>
              <a:spcBef>
                <a:spcPts val="1300"/>
              </a:spcBef>
              <a:spcAft>
                <a:spcPts val="0"/>
              </a:spcAft>
              <a:buSzPts val="1000"/>
              <a:buChar char="○"/>
              <a:defRPr sz="1000"/>
            </a:lvl8pPr>
            <a:lvl9pPr indent="-292100" lvl="8" marL="4114800" algn="l">
              <a:lnSpc>
                <a:spcPct val="115000"/>
              </a:lnSpc>
              <a:spcBef>
                <a:spcPts val="1300"/>
              </a:spcBef>
              <a:spcAft>
                <a:spcPts val="1300"/>
              </a:spcAft>
              <a:buSzPts val="1000"/>
              <a:buChar char="■"/>
              <a:defRPr sz="1000"/>
            </a:lvl9pPr>
          </a:lstStyle>
          <a:p/>
        </p:txBody>
      </p:sp>
      <p:sp>
        <p:nvSpPr>
          <p:cNvPr id="46" name="Google Shape;46;p84"/>
          <p:cNvSpPr txBox="1"/>
          <p:nvPr>
            <p:ph idx="12" type="sldNum"/>
          </p:nvPr>
        </p:nvSpPr>
        <p:spPr>
          <a:xfrm>
            <a:off x="8472458" y="6217622"/>
            <a:ext cx="548700" cy="524700"/>
          </a:xfrm>
          <a:prstGeom prst="rect">
            <a:avLst/>
          </a:prstGeom>
          <a:noFill/>
          <a:ln>
            <a:noFill/>
          </a:ln>
        </p:spPr>
        <p:txBody>
          <a:bodyPr anchorCtr="0" anchor="ctr" bIns="76175" lIns="76175" spcFirstLastPara="1" rIns="76175" wrap="square" tIns="761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7" name="Shape 47"/>
        <p:cNvGrpSpPr/>
        <p:nvPr/>
      </p:nvGrpSpPr>
      <p:grpSpPr>
        <a:xfrm>
          <a:off x="0" y="0"/>
          <a:ext cx="0" cy="0"/>
          <a:chOff x="0" y="0"/>
          <a:chExt cx="0" cy="0"/>
        </a:xfrm>
      </p:grpSpPr>
      <p:sp>
        <p:nvSpPr>
          <p:cNvPr id="48" name="Google Shape;48;p85"/>
          <p:cNvSpPr txBox="1"/>
          <p:nvPr>
            <p:ph type="title"/>
          </p:nvPr>
        </p:nvSpPr>
        <p:spPr>
          <a:xfrm>
            <a:off x="490250" y="600200"/>
            <a:ext cx="6367800" cy="5454300"/>
          </a:xfrm>
          <a:prstGeom prst="rect">
            <a:avLst/>
          </a:prstGeom>
          <a:noFill/>
          <a:ln>
            <a:noFill/>
          </a:ln>
        </p:spPr>
        <p:txBody>
          <a:bodyPr anchorCtr="0" anchor="ctr" bIns="76175" lIns="76175" spcFirstLastPara="1" rIns="76175" wrap="square" tIns="76175">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49" name="Google Shape;49;p85"/>
          <p:cNvSpPr txBox="1"/>
          <p:nvPr>
            <p:ph idx="12" type="sldNum"/>
          </p:nvPr>
        </p:nvSpPr>
        <p:spPr>
          <a:xfrm>
            <a:off x="8472458" y="6217622"/>
            <a:ext cx="548700" cy="524700"/>
          </a:xfrm>
          <a:prstGeom prst="rect">
            <a:avLst/>
          </a:prstGeom>
          <a:noFill/>
          <a:ln>
            <a:noFill/>
          </a:ln>
        </p:spPr>
        <p:txBody>
          <a:bodyPr anchorCtr="0" anchor="ctr" bIns="76175" lIns="76175" spcFirstLastPara="1" rIns="76175" wrap="square" tIns="761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p86"/>
          <p:cNvSpPr/>
          <p:nvPr/>
        </p:nvSpPr>
        <p:spPr>
          <a:xfrm>
            <a:off x="4572000" y="-167"/>
            <a:ext cx="4572000" cy="6858000"/>
          </a:xfrm>
          <a:prstGeom prst="rect">
            <a:avLst/>
          </a:prstGeom>
          <a:solidFill>
            <a:schemeClr val="lt2"/>
          </a:solidFill>
          <a:ln>
            <a:noFill/>
          </a:ln>
        </p:spPr>
        <p:txBody>
          <a:bodyPr anchorCtr="0" anchor="ctr" bIns="76175" lIns="76175" spcFirstLastPara="1" rIns="76175" wrap="square" tIns="761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86"/>
          <p:cNvSpPr txBox="1"/>
          <p:nvPr>
            <p:ph type="title"/>
          </p:nvPr>
        </p:nvSpPr>
        <p:spPr>
          <a:xfrm>
            <a:off x="265500" y="1644233"/>
            <a:ext cx="4045200" cy="1976400"/>
          </a:xfrm>
          <a:prstGeom prst="rect">
            <a:avLst/>
          </a:prstGeom>
          <a:noFill/>
          <a:ln>
            <a:noFill/>
          </a:ln>
        </p:spPr>
        <p:txBody>
          <a:bodyPr anchorCtr="0" anchor="b" bIns="76175" lIns="76175" spcFirstLastPara="1" rIns="76175" wrap="square" tIns="76175">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53" name="Google Shape;53;p86"/>
          <p:cNvSpPr txBox="1"/>
          <p:nvPr>
            <p:ph idx="1" type="subTitle"/>
          </p:nvPr>
        </p:nvSpPr>
        <p:spPr>
          <a:xfrm>
            <a:off x="265500" y="3737433"/>
            <a:ext cx="4045200" cy="1646700"/>
          </a:xfrm>
          <a:prstGeom prst="rect">
            <a:avLst/>
          </a:prstGeom>
          <a:noFill/>
          <a:ln>
            <a:noFill/>
          </a:ln>
        </p:spPr>
        <p:txBody>
          <a:bodyPr anchorCtr="0" anchor="t" bIns="76175" lIns="76175" spcFirstLastPara="1" rIns="76175" wrap="square" tIns="7617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4" name="Google Shape;54;p86"/>
          <p:cNvSpPr txBox="1"/>
          <p:nvPr>
            <p:ph idx="2" type="body"/>
          </p:nvPr>
        </p:nvSpPr>
        <p:spPr>
          <a:xfrm>
            <a:off x="4939500" y="965433"/>
            <a:ext cx="3837000" cy="4926900"/>
          </a:xfrm>
          <a:prstGeom prst="rect">
            <a:avLst/>
          </a:prstGeom>
          <a:noFill/>
          <a:ln>
            <a:noFill/>
          </a:ln>
        </p:spPr>
        <p:txBody>
          <a:bodyPr anchorCtr="0" anchor="ctr" bIns="76175" lIns="76175" spcFirstLastPara="1" rIns="76175" wrap="square" tIns="76175">
            <a:noAutofit/>
          </a:bodyPr>
          <a:lstStyle>
            <a:lvl1pPr indent="-323850" lvl="0" marL="457200" algn="l">
              <a:lnSpc>
                <a:spcPct val="115000"/>
              </a:lnSpc>
              <a:spcBef>
                <a:spcPts val="0"/>
              </a:spcBef>
              <a:spcAft>
                <a:spcPts val="0"/>
              </a:spcAft>
              <a:buSzPts val="1500"/>
              <a:buChar char="●"/>
              <a:defRPr/>
            </a:lvl1pPr>
            <a:lvl2pPr indent="-304800" lvl="1" marL="914400" algn="l">
              <a:lnSpc>
                <a:spcPct val="115000"/>
              </a:lnSpc>
              <a:spcBef>
                <a:spcPts val="1300"/>
              </a:spcBef>
              <a:spcAft>
                <a:spcPts val="0"/>
              </a:spcAft>
              <a:buSzPts val="1200"/>
              <a:buChar char="○"/>
              <a:defRPr/>
            </a:lvl2pPr>
            <a:lvl3pPr indent="-304800" lvl="2" marL="1371600" algn="l">
              <a:lnSpc>
                <a:spcPct val="115000"/>
              </a:lnSpc>
              <a:spcBef>
                <a:spcPts val="1300"/>
              </a:spcBef>
              <a:spcAft>
                <a:spcPts val="0"/>
              </a:spcAft>
              <a:buSzPts val="1200"/>
              <a:buChar char="■"/>
              <a:defRPr/>
            </a:lvl3pPr>
            <a:lvl4pPr indent="-304800" lvl="3" marL="1828800" algn="l">
              <a:lnSpc>
                <a:spcPct val="115000"/>
              </a:lnSpc>
              <a:spcBef>
                <a:spcPts val="1300"/>
              </a:spcBef>
              <a:spcAft>
                <a:spcPts val="0"/>
              </a:spcAft>
              <a:buSzPts val="1200"/>
              <a:buChar char="●"/>
              <a:defRPr/>
            </a:lvl4pPr>
            <a:lvl5pPr indent="-304800" lvl="4" marL="2286000" algn="l">
              <a:lnSpc>
                <a:spcPct val="115000"/>
              </a:lnSpc>
              <a:spcBef>
                <a:spcPts val="1300"/>
              </a:spcBef>
              <a:spcAft>
                <a:spcPts val="0"/>
              </a:spcAft>
              <a:buSzPts val="1200"/>
              <a:buChar char="○"/>
              <a:defRPr/>
            </a:lvl5pPr>
            <a:lvl6pPr indent="-304800" lvl="5" marL="2743200" algn="l">
              <a:lnSpc>
                <a:spcPct val="115000"/>
              </a:lnSpc>
              <a:spcBef>
                <a:spcPts val="1300"/>
              </a:spcBef>
              <a:spcAft>
                <a:spcPts val="0"/>
              </a:spcAft>
              <a:buSzPts val="1200"/>
              <a:buChar char="■"/>
              <a:defRPr/>
            </a:lvl6pPr>
            <a:lvl7pPr indent="-304800" lvl="6" marL="3200400" algn="l">
              <a:lnSpc>
                <a:spcPct val="115000"/>
              </a:lnSpc>
              <a:spcBef>
                <a:spcPts val="1300"/>
              </a:spcBef>
              <a:spcAft>
                <a:spcPts val="0"/>
              </a:spcAft>
              <a:buSzPts val="1200"/>
              <a:buChar char="●"/>
              <a:defRPr/>
            </a:lvl7pPr>
            <a:lvl8pPr indent="-304800" lvl="7" marL="3657600" algn="l">
              <a:lnSpc>
                <a:spcPct val="115000"/>
              </a:lnSpc>
              <a:spcBef>
                <a:spcPts val="1300"/>
              </a:spcBef>
              <a:spcAft>
                <a:spcPts val="0"/>
              </a:spcAft>
              <a:buSzPts val="1200"/>
              <a:buChar char="○"/>
              <a:defRPr/>
            </a:lvl8pPr>
            <a:lvl9pPr indent="-304800" lvl="8" marL="4114800" algn="l">
              <a:lnSpc>
                <a:spcPct val="115000"/>
              </a:lnSpc>
              <a:spcBef>
                <a:spcPts val="1300"/>
              </a:spcBef>
              <a:spcAft>
                <a:spcPts val="1300"/>
              </a:spcAft>
              <a:buSzPts val="1200"/>
              <a:buChar char="■"/>
              <a:defRPr/>
            </a:lvl9pPr>
          </a:lstStyle>
          <a:p/>
        </p:txBody>
      </p:sp>
      <p:sp>
        <p:nvSpPr>
          <p:cNvPr id="55" name="Google Shape;55;p86"/>
          <p:cNvSpPr txBox="1"/>
          <p:nvPr>
            <p:ph idx="12" type="sldNum"/>
          </p:nvPr>
        </p:nvSpPr>
        <p:spPr>
          <a:xfrm>
            <a:off x="8472458" y="6217622"/>
            <a:ext cx="548700" cy="524700"/>
          </a:xfrm>
          <a:prstGeom prst="rect">
            <a:avLst/>
          </a:prstGeom>
          <a:noFill/>
          <a:ln>
            <a:noFill/>
          </a:ln>
        </p:spPr>
        <p:txBody>
          <a:bodyPr anchorCtr="0" anchor="ctr" bIns="76175" lIns="76175" spcFirstLastPara="1" rIns="76175" wrap="square" tIns="761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87"/>
          <p:cNvSpPr txBox="1"/>
          <p:nvPr>
            <p:ph idx="1" type="body"/>
          </p:nvPr>
        </p:nvSpPr>
        <p:spPr>
          <a:xfrm>
            <a:off x="311700" y="5640767"/>
            <a:ext cx="5998800" cy="806700"/>
          </a:xfrm>
          <a:prstGeom prst="rect">
            <a:avLst/>
          </a:prstGeom>
          <a:noFill/>
          <a:ln>
            <a:noFill/>
          </a:ln>
        </p:spPr>
        <p:txBody>
          <a:bodyPr anchorCtr="0" anchor="ctr" bIns="76175" lIns="76175" spcFirstLastPara="1" rIns="76175" wrap="square" tIns="76175">
            <a:noAutofit/>
          </a:bodyPr>
          <a:lstStyle>
            <a:lvl1pPr indent="-228600" lvl="0" marL="457200" algn="l">
              <a:lnSpc>
                <a:spcPct val="100000"/>
              </a:lnSpc>
              <a:spcBef>
                <a:spcPts val="0"/>
              </a:spcBef>
              <a:spcAft>
                <a:spcPts val="0"/>
              </a:spcAft>
              <a:buSzPts val="1500"/>
              <a:buNone/>
              <a:defRPr/>
            </a:lvl1pPr>
          </a:lstStyle>
          <a:p/>
        </p:txBody>
      </p:sp>
      <p:sp>
        <p:nvSpPr>
          <p:cNvPr id="58" name="Google Shape;58;p87"/>
          <p:cNvSpPr txBox="1"/>
          <p:nvPr>
            <p:ph idx="12" type="sldNum"/>
          </p:nvPr>
        </p:nvSpPr>
        <p:spPr>
          <a:xfrm>
            <a:off x="8472458" y="6217622"/>
            <a:ext cx="548700" cy="524700"/>
          </a:xfrm>
          <a:prstGeom prst="rect">
            <a:avLst/>
          </a:prstGeom>
          <a:noFill/>
          <a:ln>
            <a:noFill/>
          </a:ln>
        </p:spPr>
        <p:txBody>
          <a:bodyPr anchorCtr="0" anchor="ctr" bIns="76175" lIns="76175" spcFirstLastPara="1" rIns="76175" wrap="square" tIns="761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9" name="Shape 59"/>
        <p:cNvGrpSpPr/>
        <p:nvPr/>
      </p:nvGrpSpPr>
      <p:grpSpPr>
        <a:xfrm>
          <a:off x="0" y="0"/>
          <a:ext cx="0" cy="0"/>
          <a:chOff x="0" y="0"/>
          <a:chExt cx="0" cy="0"/>
        </a:xfrm>
      </p:grpSpPr>
      <p:sp>
        <p:nvSpPr>
          <p:cNvPr id="60" name="Google Shape;60;p88"/>
          <p:cNvSpPr txBox="1"/>
          <p:nvPr>
            <p:ph hasCustomPrompt="1" type="title"/>
          </p:nvPr>
        </p:nvSpPr>
        <p:spPr>
          <a:xfrm>
            <a:off x="311700" y="1474833"/>
            <a:ext cx="8520600" cy="2618100"/>
          </a:xfrm>
          <a:prstGeom prst="rect">
            <a:avLst/>
          </a:prstGeom>
          <a:noFill/>
          <a:ln>
            <a:noFill/>
          </a:ln>
        </p:spPr>
        <p:txBody>
          <a:bodyPr anchorCtr="0" anchor="b" bIns="76175" lIns="76175" spcFirstLastPara="1" rIns="76175" wrap="square" tIns="76175">
            <a:noAutofit/>
          </a:bodyPr>
          <a:lstStyle>
            <a:lvl1pPr lvl="0" algn="ctr">
              <a:lnSpc>
                <a:spcPct val="100000"/>
              </a:lnSpc>
              <a:spcBef>
                <a:spcPts val="0"/>
              </a:spcBef>
              <a:spcAft>
                <a:spcPts val="0"/>
              </a:spcAft>
              <a:buSzPts val="10000"/>
              <a:buNone/>
              <a:defRPr sz="10000"/>
            </a:lvl1pPr>
            <a:lvl2pPr lvl="1" algn="ctr">
              <a:lnSpc>
                <a:spcPct val="100000"/>
              </a:lnSpc>
              <a:spcBef>
                <a:spcPts val="0"/>
              </a:spcBef>
              <a:spcAft>
                <a:spcPts val="0"/>
              </a:spcAft>
              <a:buSzPts val="10000"/>
              <a:buNone/>
              <a:defRPr sz="10000"/>
            </a:lvl2pPr>
            <a:lvl3pPr lvl="2" algn="ctr">
              <a:lnSpc>
                <a:spcPct val="100000"/>
              </a:lnSpc>
              <a:spcBef>
                <a:spcPts val="0"/>
              </a:spcBef>
              <a:spcAft>
                <a:spcPts val="0"/>
              </a:spcAft>
              <a:buSzPts val="10000"/>
              <a:buNone/>
              <a:defRPr sz="10000"/>
            </a:lvl3pPr>
            <a:lvl4pPr lvl="3" algn="ctr">
              <a:lnSpc>
                <a:spcPct val="100000"/>
              </a:lnSpc>
              <a:spcBef>
                <a:spcPts val="0"/>
              </a:spcBef>
              <a:spcAft>
                <a:spcPts val="0"/>
              </a:spcAft>
              <a:buSzPts val="10000"/>
              <a:buNone/>
              <a:defRPr sz="10000"/>
            </a:lvl4pPr>
            <a:lvl5pPr lvl="4" algn="ctr">
              <a:lnSpc>
                <a:spcPct val="100000"/>
              </a:lnSpc>
              <a:spcBef>
                <a:spcPts val="0"/>
              </a:spcBef>
              <a:spcAft>
                <a:spcPts val="0"/>
              </a:spcAft>
              <a:buSzPts val="10000"/>
              <a:buNone/>
              <a:defRPr sz="10000"/>
            </a:lvl5pPr>
            <a:lvl6pPr lvl="5" algn="ctr">
              <a:lnSpc>
                <a:spcPct val="100000"/>
              </a:lnSpc>
              <a:spcBef>
                <a:spcPts val="0"/>
              </a:spcBef>
              <a:spcAft>
                <a:spcPts val="0"/>
              </a:spcAft>
              <a:buSzPts val="10000"/>
              <a:buNone/>
              <a:defRPr sz="10000"/>
            </a:lvl6pPr>
            <a:lvl7pPr lvl="6" algn="ctr">
              <a:lnSpc>
                <a:spcPct val="100000"/>
              </a:lnSpc>
              <a:spcBef>
                <a:spcPts val="0"/>
              </a:spcBef>
              <a:spcAft>
                <a:spcPts val="0"/>
              </a:spcAft>
              <a:buSzPts val="10000"/>
              <a:buNone/>
              <a:defRPr sz="10000"/>
            </a:lvl7pPr>
            <a:lvl8pPr lvl="7" algn="ctr">
              <a:lnSpc>
                <a:spcPct val="100000"/>
              </a:lnSpc>
              <a:spcBef>
                <a:spcPts val="0"/>
              </a:spcBef>
              <a:spcAft>
                <a:spcPts val="0"/>
              </a:spcAft>
              <a:buSzPts val="10000"/>
              <a:buNone/>
              <a:defRPr sz="10000"/>
            </a:lvl8pPr>
            <a:lvl9pPr lvl="8" algn="ctr">
              <a:lnSpc>
                <a:spcPct val="100000"/>
              </a:lnSpc>
              <a:spcBef>
                <a:spcPts val="0"/>
              </a:spcBef>
              <a:spcAft>
                <a:spcPts val="0"/>
              </a:spcAft>
              <a:buSzPts val="10000"/>
              <a:buNone/>
              <a:defRPr sz="10000"/>
            </a:lvl9pPr>
          </a:lstStyle>
          <a:p>
            <a:r>
              <a:t>xx%</a:t>
            </a:r>
          </a:p>
        </p:txBody>
      </p:sp>
      <p:sp>
        <p:nvSpPr>
          <p:cNvPr id="61" name="Google Shape;61;p88"/>
          <p:cNvSpPr txBox="1"/>
          <p:nvPr>
            <p:ph idx="1" type="body"/>
          </p:nvPr>
        </p:nvSpPr>
        <p:spPr>
          <a:xfrm>
            <a:off x="311700" y="4202967"/>
            <a:ext cx="8520600" cy="1734300"/>
          </a:xfrm>
          <a:prstGeom prst="rect">
            <a:avLst/>
          </a:prstGeom>
          <a:noFill/>
          <a:ln>
            <a:noFill/>
          </a:ln>
        </p:spPr>
        <p:txBody>
          <a:bodyPr anchorCtr="0" anchor="t" bIns="76175" lIns="76175" spcFirstLastPara="1" rIns="76175" wrap="square" tIns="76175">
            <a:noAutofit/>
          </a:bodyPr>
          <a:lstStyle>
            <a:lvl1pPr indent="-323850" lvl="0" marL="457200" algn="ctr">
              <a:lnSpc>
                <a:spcPct val="115000"/>
              </a:lnSpc>
              <a:spcBef>
                <a:spcPts val="0"/>
              </a:spcBef>
              <a:spcAft>
                <a:spcPts val="0"/>
              </a:spcAft>
              <a:buSzPts val="1500"/>
              <a:buChar char="●"/>
              <a:defRPr/>
            </a:lvl1pPr>
            <a:lvl2pPr indent="-304800" lvl="1" marL="914400" algn="ctr">
              <a:lnSpc>
                <a:spcPct val="115000"/>
              </a:lnSpc>
              <a:spcBef>
                <a:spcPts val="1300"/>
              </a:spcBef>
              <a:spcAft>
                <a:spcPts val="0"/>
              </a:spcAft>
              <a:buSzPts val="1200"/>
              <a:buChar char="○"/>
              <a:defRPr/>
            </a:lvl2pPr>
            <a:lvl3pPr indent="-304800" lvl="2" marL="1371600" algn="ctr">
              <a:lnSpc>
                <a:spcPct val="115000"/>
              </a:lnSpc>
              <a:spcBef>
                <a:spcPts val="1300"/>
              </a:spcBef>
              <a:spcAft>
                <a:spcPts val="0"/>
              </a:spcAft>
              <a:buSzPts val="1200"/>
              <a:buChar char="■"/>
              <a:defRPr/>
            </a:lvl3pPr>
            <a:lvl4pPr indent="-304800" lvl="3" marL="1828800" algn="ctr">
              <a:lnSpc>
                <a:spcPct val="115000"/>
              </a:lnSpc>
              <a:spcBef>
                <a:spcPts val="1300"/>
              </a:spcBef>
              <a:spcAft>
                <a:spcPts val="0"/>
              </a:spcAft>
              <a:buSzPts val="1200"/>
              <a:buChar char="●"/>
              <a:defRPr/>
            </a:lvl4pPr>
            <a:lvl5pPr indent="-304800" lvl="4" marL="2286000" algn="ctr">
              <a:lnSpc>
                <a:spcPct val="115000"/>
              </a:lnSpc>
              <a:spcBef>
                <a:spcPts val="1300"/>
              </a:spcBef>
              <a:spcAft>
                <a:spcPts val="0"/>
              </a:spcAft>
              <a:buSzPts val="1200"/>
              <a:buChar char="○"/>
              <a:defRPr/>
            </a:lvl5pPr>
            <a:lvl6pPr indent="-304800" lvl="5" marL="2743200" algn="ctr">
              <a:lnSpc>
                <a:spcPct val="115000"/>
              </a:lnSpc>
              <a:spcBef>
                <a:spcPts val="1300"/>
              </a:spcBef>
              <a:spcAft>
                <a:spcPts val="0"/>
              </a:spcAft>
              <a:buSzPts val="1200"/>
              <a:buChar char="■"/>
              <a:defRPr/>
            </a:lvl6pPr>
            <a:lvl7pPr indent="-304800" lvl="6" marL="3200400" algn="ctr">
              <a:lnSpc>
                <a:spcPct val="115000"/>
              </a:lnSpc>
              <a:spcBef>
                <a:spcPts val="1300"/>
              </a:spcBef>
              <a:spcAft>
                <a:spcPts val="0"/>
              </a:spcAft>
              <a:buSzPts val="1200"/>
              <a:buChar char="●"/>
              <a:defRPr/>
            </a:lvl7pPr>
            <a:lvl8pPr indent="-304800" lvl="7" marL="3657600" algn="ctr">
              <a:lnSpc>
                <a:spcPct val="115000"/>
              </a:lnSpc>
              <a:spcBef>
                <a:spcPts val="1300"/>
              </a:spcBef>
              <a:spcAft>
                <a:spcPts val="0"/>
              </a:spcAft>
              <a:buSzPts val="1200"/>
              <a:buChar char="○"/>
              <a:defRPr/>
            </a:lvl8pPr>
            <a:lvl9pPr indent="-304800" lvl="8" marL="4114800" algn="ctr">
              <a:lnSpc>
                <a:spcPct val="115000"/>
              </a:lnSpc>
              <a:spcBef>
                <a:spcPts val="1300"/>
              </a:spcBef>
              <a:spcAft>
                <a:spcPts val="1300"/>
              </a:spcAft>
              <a:buSzPts val="1200"/>
              <a:buChar char="■"/>
              <a:defRPr/>
            </a:lvl9pPr>
          </a:lstStyle>
          <a:p/>
        </p:txBody>
      </p:sp>
      <p:sp>
        <p:nvSpPr>
          <p:cNvPr id="62" name="Google Shape;62;p88"/>
          <p:cNvSpPr txBox="1"/>
          <p:nvPr>
            <p:ph idx="12" type="sldNum"/>
          </p:nvPr>
        </p:nvSpPr>
        <p:spPr>
          <a:xfrm>
            <a:off x="8472458" y="6217622"/>
            <a:ext cx="548700" cy="524700"/>
          </a:xfrm>
          <a:prstGeom prst="rect">
            <a:avLst/>
          </a:prstGeom>
          <a:noFill/>
          <a:ln>
            <a:noFill/>
          </a:ln>
        </p:spPr>
        <p:txBody>
          <a:bodyPr anchorCtr="0" anchor="ctr" bIns="76175" lIns="76175" spcFirstLastPara="1" rIns="76175" wrap="square" tIns="761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3" name="Shape 63"/>
        <p:cNvGrpSpPr/>
        <p:nvPr/>
      </p:nvGrpSpPr>
      <p:grpSpPr>
        <a:xfrm>
          <a:off x="0" y="0"/>
          <a:ext cx="0" cy="0"/>
          <a:chOff x="0" y="0"/>
          <a:chExt cx="0" cy="0"/>
        </a:xfrm>
      </p:grpSpPr>
      <p:sp>
        <p:nvSpPr>
          <p:cNvPr id="64" name="Google Shape;64;p89"/>
          <p:cNvSpPr txBox="1"/>
          <p:nvPr>
            <p:ph idx="12" type="sldNum"/>
          </p:nvPr>
        </p:nvSpPr>
        <p:spPr>
          <a:xfrm>
            <a:off x="8472458" y="6217622"/>
            <a:ext cx="548700" cy="524700"/>
          </a:xfrm>
          <a:prstGeom prst="rect">
            <a:avLst/>
          </a:prstGeom>
          <a:noFill/>
          <a:ln>
            <a:noFill/>
          </a:ln>
        </p:spPr>
        <p:txBody>
          <a:bodyPr anchorCtr="0" anchor="ctr" bIns="76175" lIns="76175" spcFirstLastPara="1" rIns="76175" wrap="square" tIns="761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78" name="Shape 78"/>
        <p:cNvGrpSpPr/>
        <p:nvPr/>
      </p:nvGrpSpPr>
      <p:grpSpPr>
        <a:xfrm>
          <a:off x="0" y="0"/>
          <a:ext cx="0" cy="0"/>
          <a:chOff x="0" y="0"/>
          <a:chExt cx="0" cy="0"/>
        </a:xfrm>
      </p:grpSpPr>
      <p:sp>
        <p:nvSpPr>
          <p:cNvPr id="79" name="Google Shape;79;p68"/>
          <p:cNvSpPr/>
          <p:nvPr/>
        </p:nvSpPr>
        <p:spPr>
          <a:xfrm>
            <a:off x="228600" y="228600"/>
            <a:ext cx="8695944" cy="6035040"/>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nvGrpSpPr>
          <p:cNvPr id="80" name="Google Shape;80;p68"/>
          <p:cNvGrpSpPr/>
          <p:nvPr/>
        </p:nvGrpSpPr>
        <p:grpSpPr>
          <a:xfrm>
            <a:off x="211665" y="5353963"/>
            <a:ext cx="8723376" cy="1331580"/>
            <a:chOff x="-3905250" y="4294188"/>
            <a:chExt cx="13011150" cy="1892300"/>
          </a:xfrm>
        </p:grpSpPr>
        <p:sp>
          <p:nvSpPr>
            <p:cNvPr id="81" name="Google Shape;81;p68"/>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82" name="Google Shape;82;p68"/>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83" name="Google Shape;83;p68"/>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84" name="Google Shape;84;p68"/>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85" name="Google Shape;85;p68"/>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grpSp>
      <p:sp>
        <p:nvSpPr>
          <p:cNvPr id="86" name="Google Shape;86;p68"/>
          <p:cNvSpPr txBox="1"/>
          <p:nvPr>
            <p:ph type="ctrTitle"/>
          </p:nvPr>
        </p:nvSpPr>
        <p:spPr>
          <a:xfrm>
            <a:off x="685800" y="1600200"/>
            <a:ext cx="7772400" cy="178010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FFFFFF"/>
              </a:buClr>
              <a:buSzPts val="3300"/>
              <a:buFont typeface="Candara"/>
              <a:buNone/>
              <a:defRPr sz="33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68"/>
          <p:cNvSpPr txBox="1"/>
          <p:nvPr>
            <p:ph idx="1" type="subTitle"/>
          </p:nvPr>
        </p:nvSpPr>
        <p:spPr>
          <a:xfrm>
            <a:off x="1371600" y="3556001"/>
            <a:ext cx="6400800" cy="1473200"/>
          </a:xfrm>
          <a:prstGeom prst="rect">
            <a:avLst/>
          </a:prstGeom>
          <a:noFill/>
          <a:ln>
            <a:noFill/>
          </a:ln>
        </p:spPr>
        <p:txBody>
          <a:bodyPr anchorCtr="0" anchor="t" bIns="45700" lIns="91425" spcFirstLastPara="1" rIns="91425" wrap="square" tIns="45700">
            <a:normAutofit/>
          </a:bodyPr>
          <a:lstStyle>
            <a:lvl1pPr lvl="0" algn="ctr">
              <a:spcBef>
                <a:spcPts val="300"/>
              </a:spcBef>
              <a:spcAft>
                <a:spcPts val="0"/>
              </a:spcAft>
              <a:buSzPts val="1500"/>
              <a:buNone/>
              <a:defRPr sz="1500">
                <a:solidFill>
                  <a:srgbClr val="FFFFFF"/>
                </a:solidFill>
              </a:defRPr>
            </a:lvl1pPr>
            <a:lvl2pPr lvl="1" algn="ctr">
              <a:spcBef>
                <a:spcPts val="330"/>
              </a:spcBef>
              <a:spcAft>
                <a:spcPts val="0"/>
              </a:spcAft>
              <a:buSzPts val="1650"/>
              <a:buNone/>
              <a:defRPr>
                <a:solidFill>
                  <a:srgbClr val="888888"/>
                </a:solidFill>
              </a:defRPr>
            </a:lvl2pPr>
            <a:lvl3pPr lvl="2" algn="ctr">
              <a:spcBef>
                <a:spcPts val="300"/>
              </a:spcBef>
              <a:spcAft>
                <a:spcPts val="0"/>
              </a:spcAft>
              <a:buSzPts val="1500"/>
              <a:buNone/>
              <a:defRPr>
                <a:solidFill>
                  <a:srgbClr val="888888"/>
                </a:solidFill>
              </a:defRPr>
            </a:lvl3pPr>
            <a:lvl4pPr lvl="3" algn="ctr">
              <a:spcBef>
                <a:spcPts val="270"/>
              </a:spcBef>
              <a:spcAft>
                <a:spcPts val="0"/>
              </a:spcAft>
              <a:buSzPts val="1350"/>
              <a:buNone/>
              <a:defRPr>
                <a:solidFill>
                  <a:srgbClr val="888888"/>
                </a:solidFill>
              </a:defRPr>
            </a:lvl4pPr>
            <a:lvl5pPr lvl="4" algn="ctr">
              <a:spcBef>
                <a:spcPts val="240"/>
              </a:spcBef>
              <a:spcAft>
                <a:spcPts val="0"/>
              </a:spcAft>
              <a:buSzPts val="1200"/>
              <a:buNone/>
              <a:defRPr>
                <a:solidFill>
                  <a:srgbClr val="888888"/>
                </a:solidFill>
              </a:defRPr>
            </a:lvl5pPr>
            <a:lvl6pPr lvl="5" algn="ctr">
              <a:spcBef>
                <a:spcPts val="288"/>
              </a:spcBef>
              <a:spcAft>
                <a:spcPts val="0"/>
              </a:spcAft>
              <a:buSzPts val="1050"/>
              <a:buNone/>
              <a:defRPr>
                <a:solidFill>
                  <a:srgbClr val="888888"/>
                </a:solidFill>
              </a:defRPr>
            </a:lvl6pPr>
            <a:lvl7pPr lvl="6" algn="ctr">
              <a:spcBef>
                <a:spcPts val="288"/>
              </a:spcBef>
              <a:spcAft>
                <a:spcPts val="0"/>
              </a:spcAft>
              <a:buSzPts val="1050"/>
              <a:buNone/>
              <a:defRPr>
                <a:solidFill>
                  <a:srgbClr val="888888"/>
                </a:solidFill>
              </a:defRPr>
            </a:lvl7pPr>
            <a:lvl8pPr lvl="7" algn="ctr">
              <a:spcBef>
                <a:spcPts val="288"/>
              </a:spcBef>
              <a:spcAft>
                <a:spcPts val="0"/>
              </a:spcAft>
              <a:buSzPts val="1050"/>
              <a:buNone/>
              <a:defRPr>
                <a:solidFill>
                  <a:srgbClr val="888888"/>
                </a:solidFill>
              </a:defRPr>
            </a:lvl8pPr>
            <a:lvl9pPr lvl="8" algn="ctr">
              <a:spcBef>
                <a:spcPts val="288"/>
              </a:spcBef>
              <a:spcAft>
                <a:spcPts val="0"/>
              </a:spcAft>
              <a:buSzPts val="1050"/>
              <a:buNone/>
              <a:defRPr>
                <a:solidFill>
                  <a:srgbClr val="888888"/>
                </a:solidFill>
              </a:defRPr>
            </a:lvl9pPr>
          </a:lstStyle>
          <a:p/>
        </p:txBody>
      </p:sp>
      <p:sp>
        <p:nvSpPr>
          <p:cNvPr id="88" name="Google Shape;88;p68"/>
          <p:cNvSpPr txBox="1"/>
          <p:nvPr>
            <p:ph idx="10" type="dt"/>
          </p:nvPr>
        </p:nvSpPr>
        <p:spPr>
          <a:xfrm>
            <a:off x="5163672" y="6250166"/>
            <a:ext cx="378669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68"/>
          <p:cNvSpPr txBox="1"/>
          <p:nvPr>
            <p:ph idx="11" type="ftr"/>
          </p:nvPr>
        </p:nvSpPr>
        <p:spPr>
          <a:xfrm>
            <a:off x="193639" y="6250166"/>
            <a:ext cx="378669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68"/>
          <p:cNvSpPr txBox="1"/>
          <p:nvPr>
            <p:ph idx="12" type="sldNum"/>
          </p:nvPr>
        </p:nvSpPr>
        <p:spPr>
          <a:xfrm>
            <a:off x="3991089" y="6250165"/>
            <a:ext cx="1161826"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solidFill>
                  <a:srgbClr val="073E87"/>
                </a:solidFill>
              </a:defRPr>
            </a:lvl1pPr>
            <a:lvl2pPr indent="0" lvl="1" marL="0" algn="ctr">
              <a:lnSpc>
                <a:spcPct val="100000"/>
              </a:lnSpc>
              <a:spcBef>
                <a:spcPts val="0"/>
              </a:spcBef>
              <a:spcAft>
                <a:spcPts val="0"/>
              </a:spcAft>
              <a:buNone/>
              <a:defRPr>
                <a:solidFill>
                  <a:srgbClr val="073E87"/>
                </a:solidFill>
              </a:defRPr>
            </a:lvl2pPr>
            <a:lvl3pPr indent="0" lvl="2" marL="0" algn="ctr">
              <a:lnSpc>
                <a:spcPct val="100000"/>
              </a:lnSpc>
              <a:spcBef>
                <a:spcPts val="0"/>
              </a:spcBef>
              <a:spcAft>
                <a:spcPts val="0"/>
              </a:spcAft>
              <a:buNone/>
              <a:defRPr>
                <a:solidFill>
                  <a:srgbClr val="073E87"/>
                </a:solidFill>
              </a:defRPr>
            </a:lvl3pPr>
            <a:lvl4pPr indent="0" lvl="3" marL="0" algn="ctr">
              <a:lnSpc>
                <a:spcPct val="100000"/>
              </a:lnSpc>
              <a:spcBef>
                <a:spcPts val="0"/>
              </a:spcBef>
              <a:spcAft>
                <a:spcPts val="0"/>
              </a:spcAft>
              <a:buNone/>
              <a:defRPr>
                <a:solidFill>
                  <a:srgbClr val="073E87"/>
                </a:solidFill>
              </a:defRPr>
            </a:lvl4pPr>
            <a:lvl5pPr indent="0" lvl="4" marL="0" algn="ctr">
              <a:lnSpc>
                <a:spcPct val="100000"/>
              </a:lnSpc>
              <a:spcBef>
                <a:spcPts val="0"/>
              </a:spcBef>
              <a:spcAft>
                <a:spcPts val="0"/>
              </a:spcAft>
              <a:buNone/>
              <a:defRPr>
                <a:solidFill>
                  <a:srgbClr val="073E87"/>
                </a:solidFill>
              </a:defRPr>
            </a:lvl5pPr>
            <a:lvl6pPr indent="0" lvl="5" marL="0" algn="ctr">
              <a:lnSpc>
                <a:spcPct val="100000"/>
              </a:lnSpc>
              <a:spcBef>
                <a:spcPts val="0"/>
              </a:spcBef>
              <a:spcAft>
                <a:spcPts val="0"/>
              </a:spcAft>
              <a:buNone/>
              <a:defRPr>
                <a:solidFill>
                  <a:srgbClr val="073E87"/>
                </a:solidFill>
              </a:defRPr>
            </a:lvl6pPr>
            <a:lvl7pPr indent="0" lvl="6" marL="0" algn="ctr">
              <a:lnSpc>
                <a:spcPct val="100000"/>
              </a:lnSpc>
              <a:spcBef>
                <a:spcPts val="0"/>
              </a:spcBef>
              <a:spcAft>
                <a:spcPts val="0"/>
              </a:spcAft>
              <a:buNone/>
              <a:defRPr>
                <a:solidFill>
                  <a:srgbClr val="073E87"/>
                </a:solidFill>
              </a:defRPr>
            </a:lvl7pPr>
            <a:lvl8pPr indent="0" lvl="7" marL="0" algn="ctr">
              <a:lnSpc>
                <a:spcPct val="100000"/>
              </a:lnSpc>
              <a:spcBef>
                <a:spcPts val="0"/>
              </a:spcBef>
              <a:spcAft>
                <a:spcPts val="0"/>
              </a:spcAft>
              <a:buNone/>
              <a:defRPr>
                <a:solidFill>
                  <a:srgbClr val="073E87"/>
                </a:solidFill>
              </a:defRPr>
            </a:lvl8pPr>
            <a:lvl9pPr indent="0" lvl="8" marL="0" algn="ctr">
              <a:lnSpc>
                <a:spcPct val="100000"/>
              </a:lnSpc>
              <a:spcBef>
                <a:spcPts val="0"/>
              </a:spcBef>
              <a:spcAft>
                <a:spcPts val="0"/>
              </a:spcAft>
              <a:buNone/>
              <a:defRPr>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1" name="Shape 91"/>
        <p:cNvGrpSpPr/>
        <p:nvPr/>
      </p:nvGrpSpPr>
      <p:grpSpPr>
        <a:xfrm>
          <a:off x="0" y="0"/>
          <a:ext cx="0" cy="0"/>
          <a:chOff x="0" y="0"/>
          <a:chExt cx="0" cy="0"/>
        </a:xfrm>
      </p:grpSpPr>
      <p:sp>
        <p:nvSpPr>
          <p:cNvPr id="92" name="Google Shape;92;p69"/>
          <p:cNvSpPr txBox="1"/>
          <p:nvPr>
            <p:ph idx="1" type="body"/>
          </p:nvPr>
        </p:nvSpPr>
        <p:spPr>
          <a:xfrm>
            <a:off x="872068" y="2675467"/>
            <a:ext cx="7408333" cy="3450696"/>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288"/>
              </a:spcBef>
              <a:spcAft>
                <a:spcPts val="0"/>
              </a:spcAft>
              <a:buSzPts val="1800"/>
              <a:buChar char="●"/>
              <a:defRPr/>
            </a:lvl6pPr>
            <a:lvl7pPr indent="-342900" lvl="6" marL="3200400" algn="l">
              <a:spcBef>
                <a:spcPts val="288"/>
              </a:spcBef>
              <a:spcAft>
                <a:spcPts val="0"/>
              </a:spcAft>
              <a:buSzPts val="1800"/>
              <a:buChar char="●"/>
              <a:defRPr/>
            </a:lvl7pPr>
            <a:lvl8pPr indent="-342900" lvl="7" marL="3657600" algn="l">
              <a:spcBef>
                <a:spcPts val="288"/>
              </a:spcBef>
              <a:spcAft>
                <a:spcPts val="0"/>
              </a:spcAft>
              <a:buSzPts val="1800"/>
              <a:buChar char="●"/>
              <a:defRPr/>
            </a:lvl8pPr>
            <a:lvl9pPr indent="-342900" lvl="8" marL="4114800" algn="l">
              <a:spcBef>
                <a:spcPts val="288"/>
              </a:spcBef>
              <a:spcAft>
                <a:spcPts val="0"/>
              </a:spcAft>
              <a:buSzPts val="1800"/>
              <a:buChar char="●"/>
              <a:defRPr/>
            </a:lvl9pPr>
          </a:lstStyle>
          <a:p/>
        </p:txBody>
      </p:sp>
      <p:sp>
        <p:nvSpPr>
          <p:cNvPr id="93" name="Google Shape;93;p69"/>
          <p:cNvSpPr txBox="1"/>
          <p:nvPr>
            <p:ph idx="10" type="dt"/>
          </p:nvPr>
        </p:nvSpPr>
        <p:spPr>
          <a:xfrm>
            <a:off x="5163672" y="6250166"/>
            <a:ext cx="378669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69"/>
          <p:cNvSpPr txBox="1"/>
          <p:nvPr>
            <p:ph idx="11" type="ftr"/>
          </p:nvPr>
        </p:nvSpPr>
        <p:spPr>
          <a:xfrm>
            <a:off x="193639" y="6250166"/>
            <a:ext cx="378669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69"/>
          <p:cNvSpPr txBox="1"/>
          <p:nvPr>
            <p:ph idx="12" type="sldNum"/>
          </p:nvPr>
        </p:nvSpPr>
        <p:spPr>
          <a:xfrm>
            <a:off x="3991089" y="6250165"/>
            <a:ext cx="1161826"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solidFill>
                  <a:srgbClr val="073E87"/>
                </a:solidFill>
              </a:defRPr>
            </a:lvl1pPr>
            <a:lvl2pPr indent="0" lvl="1" marL="0" algn="ctr">
              <a:lnSpc>
                <a:spcPct val="100000"/>
              </a:lnSpc>
              <a:spcBef>
                <a:spcPts val="0"/>
              </a:spcBef>
              <a:spcAft>
                <a:spcPts val="0"/>
              </a:spcAft>
              <a:buNone/>
              <a:defRPr>
                <a:solidFill>
                  <a:srgbClr val="073E87"/>
                </a:solidFill>
              </a:defRPr>
            </a:lvl2pPr>
            <a:lvl3pPr indent="0" lvl="2" marL="0" algn="ctr">
              <a:lnSpc>
                <a:spcPct val="100000"/>
              </a:lnSpc>
              <a:spcBef>
                <a:spcPts val="0"/>
              </a:spcBef>
              <a:spcAft>
                <a:spcPts val="0"/>
              </a:spcAft>
              <a:buNone/>
              <a:defRPr>
                <a:solidFill>
                  <a:srgbClr val="073E87"/>
                </a:solidFill>
              </a:defRPr>
            </a:lvl3pPr>
            <a:lvl4pPr indent="0" lvl="3" marL="0" algn="ctr">
              <a:lnSpc>
                <a:spcPct val="100000"/>
              </a:lnSpc>
              <a:spcBef>
                <a:spcPts val="0"/>
              </a:spcBef>
              <a:spcAft>
                <a:spcPts val="0"/>
              </a:spcAft>
              <a:buNone/>
              <a:defRPr>
                <a:solidFill>
                  <a:srgbClr val="073E87"/>
                </a:solidFill>
              </a:defRPr>
            </a:lvl4pPr>
            <a:lvl5pPr indent="0" lvl="4" marL="0" algn="ctr">
              <a:lnSpc>
                <a:spcPct val="100000"/>
              </a:lnSpc>
              <a:spcBef>
                <a:spcPts val="0"/>
              </a:spcBef>
              <a:spcAft>
                <a:spcPts val="0"/>
              </a:spcAft>
              <a:buNone/>
              <a:defRPr>
                <a:solidFill>
                  <a:srgbClr val="073E87"/>
                </a:solidFill>
              </a:defRPr>
            </a:lvl5pPr>
            <a:lvl6pPr indent="0" lvl="5" marL="0" algn="ctr">
              <a:lnSpc>
                <a:spcPct val="100000"/>
              </a:lnSpc>
              <a:spcBef>
                <a:spcPts val="0"/>
              </a:spcBef>
              <a:spcAft>
                <a:spcPts val="0"/>
              </a:spcAft>
              <a:buNone/>
              <a:defRPr>
                <a:solidFill>
                  <a:srgbClr val="073E87"/>
                </a:solidFill>
              </a:defRPr>
            </a:lvl6pPr>
            <a:lvl7pPr indent="0" lvl="6" marL="0" algn="ctr">
              <a:lnSpc>
                <a:spcPct val="100000"/>
              </a:lnSpc>
              <a:spcBef>
                <a:spcPts val="0"/>
              </a:spcBef>
              <a:spcAft>
                <a:spcPts val="0"/>
              </a:spcAft>
              <a:buNone/>
              <a:defRPr>
                <a:solidFill>
                  <a:srgbClr val="073E87"/>
                </a:solidFill>
              </a:defRPr>
            </a:lvl7pPr>
            <a:lvl8pPr indent="0" lvl="7" marL="0" algn="ctr">
              <a:lnSpc>
                <a:spcPct val="100000"/>
              </a:lnSpc>
              <a:spcBef>
                <a:spcPts val="0"/>
              </a:spcBef>
              <a:spcAft>
                <a:spcPts val="0"/>
              </a:spcAft>
              <a:buNone/>
              <a:defRPr>
                <a:solidFill>
                  <a:srgbClr val="073E87"/>
                </a:solidFill>
              </a:defRPr>
            </a:lvl8pPr>
            <a:lvl9pPr indent="0" lvl="8" marL="0" algn="ctr">
              <a:lnSpc>
                <a:spcPct val="100000"/>
              </a:lnSpc>
              <a:spcBef>
                <a:spcPts val="0"/>
              </a:spcBef>
              <a:spcAft>
                <a:spcPts val="0"/>
              </a:spcAft>
              <a:buNone/>
              <a:defRPr>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
        <p:nvSpPr>
          <p:cNvPr id="96" name="Google Shape;96;p69"/>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rey Content - Picture Slide">
  <p:cSld name="Grey Content - Picture Slide">
    <p:spTree>
      <p:nvGrpSpPr>
        <p:cNvPr id="12" name="Shape 12"/>
        <p:cNvGrpSpPr/>
        <p:nvPr/>
      </p:nvGrpSpPr>
      <p:grpSpPr>
        <a:xfrm>
          <a:off x="0" y="0"/>
          <a:ext cx="0" cy="0"/>
          <a:chOff x="0" y="0"/>
          <a:chExt cx="0" cy="0"/>
        </a:xfrm>
      </p:grpSpPr>
      <p:sp>
        <p:nvSpPr>
          <p:cNvPr id="13" name="Google Shape;13;p75"/>
          <p:cNvSpPr/>
          <p:nvPr>
            <p:ph idx="2" type="pic"/>
          </p:nvPr>
        </p:nvSpPr>
        <p:spPr>
          <a:xfrm>
            <a:off x="228600" y="990600"/>
            <a:ext cx="8686800" cy="4876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 name="Google Shape;14;p75"/>
          <p:cNvSpPr txBox="1"/>
          <p:nvPr>
            <p:ph idx="1" type="body"/>
          </p:nvPr>
        </p:nvSpPr>
        <p:spPr>
          <a:xfrm>
            <a:off x="228600" y="152400"/>
            <a:ext cx="8534400" cy="457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560"/>
              </a:spcBef>
              <a:spcAft>
                <a:spcPts val="0"/>
              </a:spcAft>
              <a:buClr>
                <a:schemeClr val="lt1"/>
              </a:buClr>
              <a:buSzPts val="1400"/>
              <a:buFont typeface="Arial"/>
              <a:buNone/>
              <a:defRPr b="1" i="0" sz="2800" u="none" cap="none" strike="noStrike">
                <a:solidFill>
                  <a:schemeClr val="lt1"/>
                </a:solidFill>
                <a:latin typeface="Trebuchet MS"/>
                <a:ea typeface="Trebuchet MS"/>
                <a:cs typeface="Trebuchet MS"/>
                <a:sym typeface="Trebuchet M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97" name="Shape 97"/>
        <p:cNvGrpSpPr/>
        <p:nvPr/>
      </p:nvGrpSpPr>
      <p:grpSpPr>
        <a:xfrm>
          <a:off x="0" y="0"/>
          <a:ext cx="0" cy="0"/>
          <a:chOff x="0" y="0"/>
          <a:chExt cx="0" cy="0"/>
        </a:xfrm>
      </p:grpSpPr>
      <p:sp>
        <p:nvSpPr>
          <p:cNvPr id="98" name="Google Shape;98;p90"/>
          <p:cNvSpPr/>
          <p:nvPr/>
        </p:nvSpPr>
        <p:spPr>
          <a:xfrm>
            <a:off x="228600" y="228600"/>
            <a:ext cx="8695944" cy="4736592"/>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99" name="Google Shape;99;p90"/>
          <p:cNvSpPr/>
          <p:nvPr/>
        </p:nvSpPr>
        <p:spPr>
          <a:xfrm>
            <a:off x="6047439" y="4203592"/>
            <a:ext cx="2876429" cy="714026"/>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00" name="Google Shape;100;p90"/>
          <p:cNvSpPr/>
          <p:nvPr/>
        </p:nvSpPr>
        <p:spPr>
          <a:xfrm>
            <a:off x="2619321" y="4075290"/>
            <a:ext cx="5544515" cy="850138"/>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01" name="Google Shape;101;p90"/>
          <p:cNvSpPr/>
          <p:nvPr/>
        </p:nvSpPr>
        <p:spPr>
          <a:xfrm>
            <a:off x="2828728" y="4087562"/>
            <a:ext cx="5467980" cy="774272"/>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02" name="Google Shape;102;p90"/>
          <p:cNvSpPr/>
          <p:nvPr/>
        </p:nvSpPr>
        <p:spPr>
          <a:xfrm>
            <a:off x="5609490" y="4074176"/>
            <a:ext cx="3308000" cy="651549"/>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03" name="Google Shape;103;p90"/>
          <p:cNvSpPr/>
          <p:nvPr/>
        </p:nvSpPr>
        <p:spPr>
          <a:xfrm>
            <a:off x="211665" y="4058555"/>
            <a:ext cx="8723376" cy="1329874"/>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04" name="Google Shape;104;p90"/>
          <p:cNvSpPr txBox="1"/>
          <p:nvPr>
            <p:ph type="title"/>
          </p:nvPr>
        </p:nvSpPr>
        <p:spPr>
          <a:xfrm>
            <a:off x="690032" y="2463560"/>
            <a:ext cx="7772400" cy="15240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rgbClr val="FFFFFF"/>
              </a:buClr>
              <a:buSzPts val="3300"/>
              <a:buFont typeface="Candara"/>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90"/>
          <p:cNvSpPr txBox="1"/>
          <p:nvPr>
            <p:ph idx="1" type="body"/>
          </p:nvPr>
        </p:nvSpPr>
        <p:spPr>
          <a:xfrm>
            <a:off x="1367365" y="1437449"/>
            <a:ext cx="6417734" cy="939801"/>
          </a:xfrm>
          <a:prstGeom prst="rect">
            <a:avLst/>
          </a:prstGeom>
          <a:noFill/>
          <a:ln>
            <a:noFill/>
          </a:ln>
        </p:spPr>
        <p:txBody>
          <a:bodyPr anchorCtr="0" anchor="b" bIns="45700" lIns="91425" spcFirstLastPara="1" rIns="91425" wrap="square" tIns="45700">
            <a:normAutofit/>
          </a:bodyPr>
          <a:lstStyle>
            <a:lvl1pPr indent="-228600" lvl="0" marL="457200" algn="ctr">
              <a:spcBef>
                <a:spcPts val="300"/>
              </a:spcBef>
              <a:spcAft>
                <a:spcPts val="0"/>
              </a:spcAft>
              <a:buSzPts val="1500"/>
              <a:buNone/>
              <a:defRPr sz="1500">
                <a:solidFill>
                  <a:srgbClr val="FFFFFF"/>
                </a:solidFill>
              </a:defRPr>
            </a:lvl1pPr>
            <a:lvl2pPr indent="-228600" lvl="1" marL="914400" algn="l">
              <a:spcBef>
                <a:spcPts val="270"/>
              </a:spcBef>
              <a:spcAft>
                <a:spcPts val="0"/>
              </a:spcAft>
              <a:buSzPts val="1350"/>
              <a:buNone/>
              <a:defRPr sz="1350">
                <a:solidFill>
                  <a:srgbClr val="888888"/>
                </a:solidFill>
              </a:defRPr>
            </a:lvl2pPr>
            <a:lvl3pPr indent="-228600" lvl="2" marL="1371600" algn="l">
              <a:spcBef>
                <a:spcPts val="240"/>
              </a:spcBef>
              <a:spcAft>
                <a:spcPts val="0"/>
              </a:spcAft>
              <a:buSzPts val="1200"/>
              <a:buNone/>
              <a:defRPr sz="1200">
                <a:solidFill>
                  <a:srgbClr val="888888"/>
                </a:solidFill>
              </a:defRPr>
            </a:lvl3pPr>
            <a:lvl4pPr indent="-228600" lvl="3" marL="1828800" algn="l">
              <a:spcBef>
                <a:spcPts val="210"/>
              </a:spcBef>
              <a:spcAft>
                <a:spcPts val="0"/>
              </a:spcAft>
              <a:buSzPts val="1050"/>
              <a:buNone/>
              <a:defRPr sz="1050">
                <a:solidFill>
                  <a:srgbClr val="888888"/>
                </a:solidFill>
              </a:defRPr>
            </a:lvl4pPr>
            <a:lvl5pPr indent="-228600" lvl="4" marL="2286000" algn="l">
              <a:spcBef>
                <a:spcPts val="210"/>
              </a:spcBef>
              <a:spcAft>
                <a:spcPts val="0"/>
              </a:spcAft>
              <a:buSzPts val="1050"/>
              <a:buNone/>
              <a:defRPr sz="1050">
                <a:solidFill>
                  <a:srgbClr val="888888"/>
                </a:solidFill>
              </a:defRPr>
            </a:lvl5pPr>
            <a:lvl6pPr indent="-228600" lvl="5" marL="2743200" algn="l">
              <a:spcBef>
                <a:spcPts val="288"/>
              </a:spcBef>
              <a:spcAft>
                <a:spcPts val="0"/>
              </a:spcAft>
              <a:buSzPts val="1050"/>
              <a:buNone/>
              <a:defRPr sz="1050">
                <a:solidFill>
                  <a:srgbClr val="888888"/>
                </a:solidFill>
              </a:defRPr>
            </a:lvl6pPr>
            <a:lvl7pPr indent="-228600" lvl="6" marL="3200400" algn="l">
              <a:spcBef>
                <a:spcPts val="288"/>
              </a:spcBef>
              <a:spcAft>
                <a:spcPts val="0"/>
              </a:spcAft>
              <a:buSzPts val="1050"/>
              <a:buNone/>
              <a:defRPr sz="1050">
                <a:solidFill>
                  <a:srgbClr val="888888"/>
                </a:solidFill>
              </a:defRPr>
            </a:lvl7pPr>
            <a:lvl8pPr indent="-228600" lvl="7" marL="3657600" algn="l">
              <a:spcBef>
                <a:spcPts val="288"/>
              </a:spcBef>
              <a:spcAft>
                <a:spcPts val="0"/>
              </a:spcAft>
              <a:buSzPts val="1050"/>
              <a:buNone/>
              <a:defRPr sz="1050">
                <a:solidFill>
                  <a:srgbClr val="888888"/>
                </a:solidFill>
              </a:defRPr>
            </a:lvl8pPr>
            <a:lvl9pPr indent="-228600" lvl="8" marL="4114800" algn="l">
              <a:spcBef>
                <a:spcPts val="288"/>
              </a:spcBef>
              <a:spcAft>
                <a:spcPts val="0"/>
              </a:spcAft>
              <a:buSzPts val="1050"/>
              <a:buNone/>
              <a:defRPr sz="1050">
                <a:solidFill>
                  <a:srgbClr val="888888"/>
                </a:solidFill>
              </a:defRPr>
            </a:lvl9pPr>
          </a:lstStyle>
          <a:p/>
        </p:txBody>
      </p:sp>
      <p:sp>
        <p:nvSpPr>
          <p:cNvPr id="106" name="Google Shape;106;p90"/>
          <p:cNvSpPr txBox="1"/>
          <p:nvPr>
            <p:ph idx="10" type="dt"/>
          </p:nvPr>
        </p:nvSpPr>
        <p:spPr>
          <a:xfrm>
            <a:off x="5163672" y="6250166"/>
            <a:ext cx="378669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90"/>
          <p:cNvSpPr txBox="1"/>
          <p:nvPr>
            <p:ph idx="11" type="ftr"/>
          </p:nvPr>
        </p:nvSpPr>
        <p:spPr>
          <a:xfrm>
            <a:off x="193639" y="6250166"/>
            <a:ext cx="378669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90"/>
          <p:cNvSpPr txBox="1"/>
          <p:nvPr>
            <p:ph idx="12" type="sldNum"/>
          </p:nvPr>
        </p:nvSpPr>
        <p:spPr>
          <a:xfrm>
            <a:off x="3991089" y="6250165"/>
            <a:ext cx="1161826"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solidFill>
                  <a:srgbClr val="073E87"/>
                </a:solidFill>
              </a:defRPr>
            </a:lvl1pPr>
            <a:lvl2pPr indent="0" lvl="1" marL="0" algn="ctr">
              <a:lnSpc>
                <a:spcPct val="100000"/>
              </a:lnSpc>
              <a:spcBef>
                <a:spcPts val="0"/>
              </a:spcBef>
              <a:spcAft>
                <a:spcPts val="0"/>
              </a:spcAft>
              <a:buNone/>
              <a:defRPr>
                <a:solidFill>
                  <a:srgbClr val="073E87"/>
                </a:solidFill>
              </a:defRPr>
            </a:lvl2pPr>
            <a:lvl3pPr indent="0" lvl="2" marL="0" algn="ctr">
              <a:lnSpc>
                <a:spcPct val="100000"/>
              </a:lnSpc>
              <a:spcBef>
                <a:spcPts val="0"/>
              </a:spcBef>
              <a:spcAft>
                <a:spcPts val="0"/>
              </a:spcAft>
              <a:buNone/>
              <a:defRPr>
                <a:solidFill>
                  <a:srgbClr val="073E87"/>
                </a:solidFill>
              </a:defRPr>
            </a:lvl3pPr>
            <a:lvl4pPr indent="0" lvl="3" marL="0" algn="ctr">
              <a:lnSpc>
                <a:spcPct val="100000"/>
              </a:lnSpc>
              <a:spcBef>
                <a:spcPts val="0"/>
              </a:spcBef>
              <a:spcAft>
                <a:spcPts val="0"/>
              </a:spcAft>
              <a:buNone/>
              <a:defRPr>
                <a:solidFill>
                  <a:srgbClr val="073E87"/>
                </a:solidFill>
              </a:defRPr>
            </a:lvl4pPr>
            <a:lvl5pPr indent="0" lvl="4" marL="0" algn="ctr">
              <a:lnSpc>
                <a:spcPct val="100000"/>
              </a:lnSpc>
              <a:spcBef>
                <a:spcPts val="0"/>
              </a:spcBef>
              <a:spcAft>
                <a:spcPts val="0"/>
              </a:spcAft>
              <a:buNone/>
              <a:defRPr>
                <a:solidFill>
                  <a:srgbClr val="073E87"/>
                </a:solidFill>
              </a:defRPr>
            </a:lvl5pPr>
            <a:lvl6pPr indent="0" lvl="5" marL="0" algn="ctr">
              <a:lnSpc>
                <a:spcPct val="100000"/>
              </a:lnSpc>
              <a:spcBef>
                <a:spcPts val="0"/>
              </a:spcBef>
              <a:spcAft>
                <a:spcPts val="0"/>
              </a:spcAft>
              <a:buNone/>
              <a:defRPr>
                <a:solidFill>
                  <a:srgbClr val="073E87"/>
                </a:solidFill>
              </a:defRPr>
            </a:lvl6pPr>
            <a:lvl7pPr indent="0" lvl="6" marL="0" algn="ctr">
              <a:lnSpc>
                <a:spcPct val="100000"/>
              </a:lnSpc>
              <a:spcBef>
                <a:spcPts val="0"/>
              </a:spcBef>
              <a:spcAft>
                <a:spcPts val="0"/>
              </a:spcAft>
              <a:buNone/>
              <a:defRPr>
                <a:solidFill>
                  <a:srgbClr val="073E87"/>
                </a:solidFill>
              </a:defRPr>
            </a:lvl7pPr>
            <a:lvl8pPr indent="0" lvl="7" marL="0" algn="ctr">
              <a:lnSpc>
                <a:spcPct val="100000"/>
              </a:lnSpc>
              <a:spcBef>
                <a:spcPts val="0"/>
              </a:spcBef>
              <a:spcAft>
                <a:spcPts val="0"/>
              </a:spcAft>
              <a:buNone/>
              <a:defRPr>
                <a:solidFill>
                  <a:srgbClr val="073E87"/>
                </a:solidFill>
              </a:defRPr>
            </a:lvl8pPr>
            <a:lvl9pPr indent="0" lvl="8" marL="0" algn="ctr">
              <a:lnSpc>
                <a:spcPct val="100000"/>
              </a:lnSpc>
              <a:spcBef>
                <a:spcPts val="0"/>
              </a:spcBef>
              <a:spcAft>
                <a:spcPts val="0"/>
              </a:spcAft>
              <a:buNone/>
              <a:defRPr>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9" name="Shape 109"/>
        <p:cNvGrpSpPr/>
        <p:nvPr/>
      </p:nvGrpSpPr>
      <p:grpSpPr>
        <a:xfrm>
          <a:off x="0" y="0"/>
          <a:ext cx="0" cy="0"/>
          <a:chOff x="0" y="0"/>
          <a:chExt cx="0" cy="0"/>
        </a:xfrm>
      </p:grpSpPr>
      <p:sp>
        <p:nvSpPr>
          <p:cNvPr id="110" name="Google Shape;110;p91"/>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91"/>
          <p:cNvSpPr txBox="1"/>
          <p:nvPr>
            <p:ph idx="10" type="dt"/>
          </p:nvPr>
        </p:nvSpPr>
        <p:spPr>
          <a:xfrm>
            <a:off x="5163672" y="6250166"/>
            <a:ext cx="378669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91"/>
          <p:cNvSpPr txBox="1"/>
          <p:nvPr>
            <p:ph idx="11" type="ftr"/>
          </p:nvPr>
        </p:nvSpPr>
        <p:spPr>
          <a:xfrm>
            <a:off x="193639" y="6250166"/>
            <a:ext cx="378669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91"/>
          <p:cNvSpPr txBox="1"/>
          <p:nvPr>
            <p:ph idx="12" type="sldNum"/>
          </p:nvPr>
        </p:nvSpPr>
        <p:spPr>
          <a:xfrm>
            <a:off x="3991089" y="6250165"/>
            <a:ext cx="1161826"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solidFill>
                  <a:srgbClr val="073E87"/>
                </a:solidFill>
              </a:defRPr>
            </a:lvl1pPr>
            <a:lvl2pPr indent="0" lvl="1" marL="0" algn="ctr">
              <a:lnSpc>
                <a:spcPct val="100000"/>
              </a:lnSpc>
              <a:spcBef>
                <a:spcPts val="0"/>
              </a:spcBef>
              <a:spcAft>
                <a:spcPts val="0"/>
              </a:spcAft>
              <a:buNone/>
              <a:defRPr>
                <a:solidFill>
                  <a:srgbClr val="073E87"/>
                </a:solidFill>
              </a:defRPr>
            </a:lvl2pPr>
            <a:lvl3pPr indent="0" lvl="2" marL="0" algn="ctr">
              <a:lnSpc>
                <a:spcPct val="100000"/>
              </a:lnSpc>
              <a:spcBef>
                <a:spcPts val="0"/>
              </a:spcBef>
              <a:spcAft>
                <a:spcPts val="0"/>
              </a:spcAft>
              <a:buNone/>
              <a:defRPr>
                <a:solidFill>
                  <a:srgbClr val="073E87"/>
                </a:solidFill>
              </a:defRPr>
            </a:lvl3pPr>
            <a:lvl4pPr indent="0" lvl="3" marL="0" algn="ctr">
              <a:lnSpc>
                <a:spcPct val="100000"/>
              </a:lnSpc>
              <a:spcBef>
                <a:spcPts val="0"/>
              </a:spcBef>
              <a:spcAft>
                <a:spcPts val="0"/>
              </a:spcAft>
              <a:buNone/>
              <a:defRPr>
                <a:solidFill>
                  <a:srgbClr val="073E87"/>
                </a:solidFill>
              </a:defRPr>
            </a:lvl4pPr>
            <a:lvl5pPr indent="0" lvl="4" marL="0" algn="ctr">
              <a:lnSpc>
                <a:spcPct val="100000"/>
              </a:lnSpc>
              <a:spcBef>
                <a:spcPts val="0"/>
              </a:spcBef>
              <a:spcAft>
                <a:spcPts val="0"/>
              </a:spcAft>
              <a:buNone/>
              <a:defRPr>
                <a:solidFill>
                  <a:srgbClr val="073E87"/>
                </a:solidFill>
              </a:defRPr>
            </a:lvl5pPr>
            <a:lvl6pPr indent="0" lvl="5" marL="0" algn="ctr">
              <a:lnSpc>
                <a:spcPct val="100000"/>
              </a:lnSpc>
              <a:spcBef>
                <a:spcPts val="0"/>
              </a:spcBef>
              <a:spcAft>
                <a:spcPts val="0"/>
              </a:spcAft>
              <a:buNone/>
              <a:defRPr>
                <a:solidFill>
                  <a:srgbClr val="073E87"/>
                </a:solidFill>
              </a:defRPr>
            </a:lvl6pPr>
            <a:lvl7pPr indent="0" lvl="6" marL="0" algn="ctr">
              <a:lnSpc>
                <a:spcPct val="100000"/>
              </a:lnSpc>
              <a:spcBef>
                <a:spcPts val="0"/>
              </a:spcBef>
              <a:spcAft>
                <a:spcPts val="0"/>
              </a:spcAft>
              <a:buNone/>
              <a:defRPr>
                <a:solidFill>
                  <a:srgbClr val="073E87"/>
                </a:solidFill>
              </a:defRPr>
            </a:lvl7pPr>
            <a:lvl8pPr indent="0" lvl="7" marL="0" algn="ctr">
              <a:lnSpc>
                <a:spcPct val="100000"/>
              </a:lnSpc>
              <a:spcBef>
                <a:spcPts val="0"/>
              </a:spcBef>
              <a:spcAft>
                <a:spcPts val="0"/>
              </a:spcAft>
              <a:buNone/>
              <a:defRPr>
                <a:solidFill>
                  <a:srgbClr val="073E87"/>
                </a:solidFill>
              </a:defRPr>
            </a:lvl8pPr>
            <a:lvl9pPr indent="0" lvl="8" marL="0" algn="ctr">
              <a:lnSpc>
                <a:spcPct val="100000"/>
              </a:lnSpc>
              <a:spcBef>
                <a:spcPts val="0"/>
              </a:spcBef>
              <a:spcAft>
                <a:spcPts val="0"/>
              </a:spcAft>
              <a:buNone/>
              <a:defRPr>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
        <p:nvSpPr>
          <p:cNvPr id="114" name="Google Shape;114;p91"/>
          <p:cNvSpPr txBox="1"/>
          <p:nvPr>
            <p:ph idx="1" type="body"/>
          </p:nvPr>
        </p:nvSpPr>
        <p:spPr>
          <a:xfrm>
            <a:off x="676655" y="2679192"/>
            <a:ext cx="3822192" cy="344728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288"/>
              </a:spcBef>
              <a:spcAft>
                <a:spcPts val="0"/>
              </a:spcAft>
              <a:buSzPts val="1800"/>
              <a:buChar char="●"/>
              <a:defRPr/>
            </a:lvl6pPr>
            <a:lvl7pPr indent="-342900" lvl="6" marL="3200400" algn="l">
              <a:spcBef>
                <a:spcPts val="288"/>
              </a:spcBef>
              <a:spcAft>
                <a:spcPts val="0"/>
              </a:spcAft>
              <a:buSzPts val="1800"/>
              <a:buChar char="●"/>
              <a:defRPr/>
            </a:lvl7pPr>
            <a:lvl8pPr indent="-342900" lvl="7" marL="3657600" algn="l">
              <a:spcBef>
                <a:spcPts val="288"/>
              </a:spcBef>
              <a:spcAft>
                <a:spcPts val="0"/>
              </a:spcAft>
              <a:buSzPts val="1800"/>
              <a:buChar char="●"/>
              <a:defRPr/>
            </a:lvl8pPr>
            <a:lvl9pPr indent="-342900" lvl="8" marL="4114800" algn="l">
              <a:spcBef>
                <a:spcPts val="288"/>
              </a:spcBef>
              <a:spcAft>
                <a:spcPts val="0"/>
              </a:spcAft>
              <a:buSzPts val="1800"/>
              <a:buChar char="●"/>
              <a:defRPr/>
            </a:lvl9pPr>
          </a:lstStyle>
          <a:p/>
        </p:txBody>
      </p:sp>
      <p:sp>
        <p:nvSpPr>
          <p:cNvPr id="115" name="Google Shape;115;p91"/>
          <p:cNvSpPr txBox="1"/>
          <p:nvPr>
            <p:ph idx="2" type="body"/>
          </p:nvPr>
        </p:nvSpPr>
        <p:spPr>
          <a:xfrm>
            <a:off x="4645152" y="2679192"/>
            <a:ext cx="3822192" cy="344728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288"/>
              </a:spcBef>
              <a:spcAft>
                <a:spcPts val="0"/>
              </a:spcAft>
              <a:buSzPts val="1800"/>
              <a:buChar char="●"/>
              <a:defRPr/>
            </a:lvl6pPr>
            <a:lvl7pPr indent="-342900" lvl="6" marL="3200400" algn="l">
              <a:spcBef>
                <a:spcPts val="288"/>
              </a:spcBef>
              <a:spcAft>
                <a:spcPts val="0"/>
              </a:spcAft>
              <a:buSzPts val="1800"/>
              <a:buChar char="●"/>
              <a:defRPr/>
            </a:lvl7pPr>
            <a:lvl8pPr indent="-342900" lvl="7" marL="3657600" algn="l">
              <a:spcBef>
                <a:spcPts val="288"/>
              </a:spcBef>
              <a:spcAft>
                <a:spcPts val="0"/>
              </a:spcAft>
              <a:buSzPts val="1800"/>
              <a:buChar char="●"/>
              <a:defRPr/>
            </a:lvl8pPr>
            <a:lvl9pPr indent="-342900" lvl="8" marL="4114800" algn="l">
              <a:spcBef>
                <a:spcPts val="288"/>
              </a:spcBef>
              <a:spcAft>
                <a:spcPts val="0"/>
              </a:spcAft>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6" name="Shape 116"/>
        <p:cNvGrpSpPr/>
        <p:nvPr/>
      </p:nvGrpSpPr>
      <p:grpSpPr>
        <a:xfrm>
          <a:off x="0" y="0"/>
          <a:ext cx="0" cy="0"/>
          <a:chOff x="0" y="0"/>
          <a:chExt cx="0" cy="0"/>
        </a:xfrm>
      </p:grpSpPr>
      <p:sp>
        <p:nvSpPr>
          <p:cNvPr id="117" name="Google Shape;117;p92"/>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3300"/>
              <a:buFont typeface="Candar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92"/>
          <p:cNvSpPr txBox="1"/>
          <p:nvPr>
            <p:ph idx="1" type="body"/>
          </p:nvPr>
        </p:nvSpPr>
        <p:spPr>
          <a:xfrm>
            <a:off x="676656" y="2678114"/>
            <a:ext cx="3822192" cy="639762"/>
          </a:xfrm>
          <a:prstGeom prst="rect">
            <a:avLst/>
          </a:prstGeom>
          <a:noFill/>
          <a:ln>
            <a:noFill/>
          </a:ln>
        </p:spPr>
        <p:txBody>
          <a:bodyPr anchorCtr="0" anchor="ctr" bIns="45700" lIns="91425" spcFirstLastPara="1" rIns="91425" wrap="square" tIns="45700">
            <a:normAutofit/>
          </a:bodyPr>
          <a:lstStyle>
            <a:lvl1pPr indent="-228600" lvl="0" marL="457200" algn="ctr">
              <a:spcBef>
                <a:spcPts val="360"/>
              </a:spcBef>
              <a:spcAft>
                <a:spcPts val="0"/>
              </a:spcAft>
              <a:buSzPts val="1800"/>
              <a:buNone/>
              <a:defRPr b="0" sz="1800">
                <a:solidFill>
                  <a:schemeClr val="dk2"/>
                </a:solidFill>
                <a:latin typeface="Candara"/>
                <a:ea typeface="Candara"/>
                <a:cs typeface="Candara"/>
                <a:sym typeface="Candara"/>
              </a:defRPr>
            </a:lvl1pPr>
            <a:lvl2pPr indent="-228600" lvl="1" marL="914400" algn="l">
              <a:spcBef>
                <a:spcPts val="300"/>
              </a:spcBef>
              <a:spcAft>
                <a:spcPts val="0"/>
              </a:spcAft>
              <a:buSzPts val="1500"/>
              <a:buNone/>
              <a:defRPr b="1" sz="1500"/>
            </a:lvl2pPr>
            <a:lvl3pPr indent="-228600" lvl="2" marL="1371600" algn="l">
              <a:spcBef>
                <a:spcPts val="270"/>
              </a:spcBef>
              <a:spcAft>
                <a:spcPts val="0"/>
              </a:spcAft>
              <a:buSzPts val="1350"/>
              <a:buNone/>
              <a:defRPr b="1" sz="1350"/>
            </a:lvl3pPr>
            <a:lvl4pPr indent="-228600" lvl="3" marL="1828800" algn="l">
              <a:spcBef>
                <a:spcPts val="240"/>
              </a:spcBef>
              <a:spcAft>
                <a:spcPts val="0"/>
              </a:spcAft>
              <a:buSzPts val="1200"/>
              <a:buNone/>
              <a:defRPr b="1" sz="1200"/>
            </a:lvl4pPr>
            <a:lvl5pPr indent="-228600" lvl="4" marL="2286000" algn="l">
              <a:spcBef>
                <a:spcPts val="240"/>
              </a:spcBef>
              <a:spcAft>
                <a:spcPts val="0"/>
              </a:spcAft>
              <a:buSzPts val="1200"/>
              <a:buNone/>
              <a:defRPr b="1" sz="1200"/>
            </a:lvl5pPr>
            <a:lvl6pPr indent="-228600" lvl="5" marL="2743200" algn="l">
              <a:spcBef>
                <a:spcPts val="288"/>
              </a:spcBef>
              <a:spcAft>
                <a:spcPts val="0"/>
              </a:spcAft>
              <a:buSzPts val="1200"/>
              <a:buNone/>
              <a:defRPr b="1" sz="1200"/>
            </a:lvl6pPr>
            <a:lvl7pPr indent="-228600" lvl="6" marL="3200400" algn="l">
              <a:spcBef>
                <a:spcPts val="288"/>
              </a:spcBef>
              <a:spcAft>
                <a:spcPts val="0"/>
              </a:spcAft>
              <a:buSzPts val="1200"/>
              <a:buNone/>
              <a:defRPr b="1" sz="1200"/>
            </a:lvl7pPr>
            <a:lvl8pPr indent="-228600" lvl="7" marL="3657600" algn="l">
              <a:spcBef>
                <a:spcPts val="288"/>
              </a:spcBef>
              <a:spcAft>
                <a:spcPts val="0"/>
              </a:spcAft>
              <a:buSzPts val="1200"/>
              <a:buNone/>
              <a:defRPr b="1" sz="1200"/>
            </a:lvl8pPr>
            <a:lvl9pPr indent="-228600" lvl="8" marL="4114800" algn="l">
              <a:spcBef>
                <a:spcPts val="288"/>
              </a:spcBef>
              <a:spcAft>
                <a:spcPts val="0"/>
              </a:spcAft>
              <a:buSzPts val="1200"/>
              <a:buNone/>
              <a:defRPr b="1" sz="1200"/>
            </a:lvl9pPr>
          </a:lstStyle>
          <a:p/>
        </p:txBody>
      </p:sp>
      <p:sp>
        <p:nvSpPr>
          <p:cNvPr id="119" name="Google Shape;119;p92"/>
          <p:cNvSpPr txBox="1"/>
          <p:nvPr>
            <p:ph idx="2" type="body"/>
          </p:nvPr>
        </p:nvSpPr>
        <p:spPr>
          <a:xfrm>
            <a:off x="677333" y="3429002"/>
            <a:ext cx="3820055" cy="2697163"/>
          </a:xfrm>
          <a:prstGeom prst="rect">
            <a:avLst/>
          </a:prstGeom>
          <a:noFill/>
          <a:ln>
            <a:noFill/>
          </a:ln>
        </p:spPr>
        <p:txBody>
          <a:bodyPr anchorCtr="0" anchor="t" bIns="45700" lIns="91425" spcFirstLastPara="1" rIns="91425" wrap="square" tIns="45700">
            <a:normAutofit/>
          </a:bodyPr>
          <a:lstStyle>
            <a:lvl1pPr indent="-323850" lvl="0" marL="457200" algn="l">
              <a:spcBef>
                <a:spcPts val="300"/>
              </a:spcBef>
              <a:spcAft>
                <a:spcPts val="0"/>
              </a:spcAft>
              <a:buSzPts val="1500"/>
              <a:buChar char="*"/>
              <a:defRPr sz="1500"/>
            </a:lvl1pPr>
            <a:lvl2pPr indent="-314325" lvl="1" marL="914400" algn="l">
              <a:spcBef>
                <a:spcPts val="270"/>
              </a:spcBef>
              <a:spcAft>
                <a:spcPts val="0"/>
              </a:spcAft>
              <a:buSzPts val="1350"/>
              <a:buChar char="*"/>
              <a:defRPr sz="1350"/>
            </a:lvl2pPr>
            <a:lvl3pPr indent="-304800" lvl="2" marL="1371600" algn="l">
              <a:spcBef>
                <a:spcPts val="240"/>
              </a:spcBef>
              <a:spcAft>
                <a:spcPts val="0"/>
              </a:spcAft>
              <a:buSzPts val="1200"/>
              <a:buChar char="*"/>
              <a:defRPr sz="1200"/>
            </a:lvl3pPr>
            <a:lvl4pPr indent="-295275" lvl="3" marL="1828800" algn="l">
              <a:spcBef>
                <a:spcPts val="210"/>
              </a:spcBef>
              <a:spcAft>
                <a:spcPts val="0"/>
              </a:spcAft>
              <a:buSzPts val="1050"/>
              <a:buChar char="*"/>
              <a:defRPr sz="1050"/>
            </a:lvl4pPr>
            <a:lvl5pPr indent="-295275" lvl="4" marL="2286000" algn="l">
              <a:spcBef>
                <a:spcPts val="210"/>
              </a:spcBef>
              <a:spcAft>
                <a:spcPts val="0"/>
              </a:spcAft>
              <a:buSzPts val="1050"/>
              <a:buChar char="*"/>
              <a:defRPr sz="1050"/>
            </a:lvl5pPr>
            <a:lvl6pPr indent="-304800" lvl="5" marL="2743200" algn="l">
              <a:spcBef>
                <a:spcPts val="288"/>
              </a:spcBef>
              <a:spcAft>
                <a:spcPts val="0"/>
              </a:spcAft>
              <a:buSzPts val="1200"/>
              <a:buChar char="●"/>
              <a:defRPr sz="1200"/>
            </a:lvl6pPr>
            <a:lvl7pPr indent="-304800" lvl="6" marL="3200400" algn="l">
              <a:spcBef>
                <a:spcPts val="288"/>
              </a:spcBef>
              <a:spcAft>
                <a:spcPts val="0"/>
              </a:spcAft>
              <a:buSzPts val="1200"/>
              <a:buChar char="●"/>
              <a:defRPr sz="1200"/>
            </a:lvl7pPr>
            <a:lvl8pPr indent="-304800" lvl="7" marL="3657600" algn="l">
              <a:spcBef>
                <a:spcPts val="288"/>
              </a:spcBef>
              <a:spcAft>
                <a:spcPts val="0"/>
              </a:spcAft>
              <a:buSzPts val="1200"/>
              <a:buChar char="●"/>
              <a:defRPr sz="1200"/>
            </a:lvl8pPr>
            <a:lvl9pPr indent="-304800" lvl="8" marL="4114800" algn="l">
              <a:spcBef>
                <a:spcPts val="288"/>
              </a:spcBef>
              <a:spcAft>
                <a:spcPts val="0"/>
              </a:spcAft>
              <a:buSzPts val="1200"/>
              <a:buChar char="●"/>
              <a:defRPr sz="1200"/>
            </a:lvl9pPr>
          </a:lstStyle>
          <a:p/>
        </p:txBody>
      </p:sp>
      <p:sp>
        <p:nvSpPr>
          <p:cNvPr id="120" name="Google Shape;120;p92"/>
          <p:cNvSpPr txBox="1"/>
          <p:nvPr>
            <p:ph idx="3" type="body"/>
          </p:nvPr>
        </p:nvSpPr>
        <p:spPr>
          <a:xfrm>
            <a:off x="4648200" y="2678113"/>
            <a:ext cx="3822192" cy="639762"/>
          </a:xfrm>
          <a:prstGeom prst="rect">
            <a:avLst/>
          </a:prstGeom>
          <a:noFill/>
          <a:ln>
            <a:noFill/>
          </a:ln>
        </p:spPr>
        <p:txBody>
          <a:bodyPr anchorCtr="0" anchor="ctr" bIns="45700" lIns="91425" spcFirstLastPara="1" rIns="91425" wrap="square" tIns="45700">
            <a:normAutofit/>
          </a:bodyPr>
          <a:lstStyle>
            <a:lvl1pPr indent="-228600" lvl="0" marL="457200" algn="ctr">
              <a:spcBef>
                <a:spcPts val="360"/>
              </a:spcBef>
              <a:spcAft>
                <a:spcPts val="0"/>
              </a:spcAft>
              <a:buSzPts val="1800"/>
              <a:buNone/>
              <a:defRPr b="0" i="0" sz="1800">
                <a:solidFill>
                  <a:schemeClr val="dk2"/>
                </a:solidFill>
                <a:latin typeface="Candara"/>
                <a:ea typeface="Candara"/>
                <a:cs typeface="Candara"/>
                <a:sym typeface="Candara"/>
              </a:defRPr>
            </a:lvl1pPr>
            <a:lvl2pPr indent="-228600" lvl="1" marL="914400" algn="l">
              <a:spcBef>
                <a:spcPts val="300"/>
              </a:spcBef>
              <a:spcAft>
                <a:spcPts val="0"/>
              </a:spcAft>
              <a:buSzPts val="1500"/>
              <a:buNone/>
              <a:defRPr b="1" sz="1500"/>
            </a:lvl2pPr>
            <a:lvl3pPr indent="-228600" lvl="2" marL="1371600" algn="l">
              <a:spcBef>
                <a:spcPts val="270"/>
              </a:spcBef>
              <a:spcAft>
                <a:spcPts val="0"/>
              </a:spcAft>
              <a:buSzPts val="1350"/>
              <a:buNone/>
              <a:defRPr b="1" sz="1350"/>
            </a:lvl3pPr>
            <a:lvl4pPr indent="-228600" lvl="3" marL="1828800" algn="l">
              <a:spcBef>
                <a:spcPts val="240"/>
              </a:spcBef>
              <a:spcAft>
                <a:spcPts val="0"/>
              </a:spcAft>
              <a:buSzPts val="1200"/>
              <a:buNone/>
              <a:defRPr b="1" sz="1200"/>
            </a:lvl4pPr>
            <a:lvl5pPr indent="-228600" lvl="4" marL="2286000" algn="l">
              <a:spcBef>
                <a:spcPts val="240"/>
              </a:spcBef>
              <a:spcAft>
                <a:spcPts val="0"/>
              </a:spcAft>
              <a:buSzPts val="1200"/>
              <a:buNone/>
              <a:defRPr b="1" sz="1200"/>
            </a:lvl5pPr>
            <a:lvl6pPr indent="-228600" lvl="5" marL="2743200" algn="l">
              <a:spcBef>
                <a:spcPts val="288"/>
              </a:spcBef>
              <a:spcAft>
                <a:spcPts val="0"/>
              </a:spcAft>
              <a:buSzPts val="1200"/>
              <a:buNone/>
              <a:defRPr b="1" sz="1200"/>
            </a:lvl6pPr>
            <a:lvl7pPr indent="-228600" lvl="6" marL="3200400" algn="l">
              <a:spcBef>
                <a:spcPts val="288"/>
              </a:spcBef>
              <a:spcAft>
                <a:spcPts val="0"/>
              </a:spcAft>
              <a:buSzPts val="1200"/>
              <a:buNone/>
              <a:defRPr b="1" sz="1200"/>
            </a:lvl7pPr>
            <a:lvl8pPr indent="-228600" lvl="7" marL="3657600" algn="l">
              <a:spcBef>
                <a:spcPts val="288"/>
              </a:spcBef>
              <a:spcAft>
                <a:spcPts val="0"/>
              </a:spcAft>
              <a:buSzPts val="1200"/>
              <a:buNone/>
              <a:defRPr b="1" sz="1200"/>
            </a:lvl8pPr>
            <a:lvl9pPr indent="-228600" lvl="8" marL="4114800" algn="l">
              <a:spcBef>
                <a:spcPts val="288"/>
              </a:spcBef>
              <a:spcAft>
                <a:spcPts val="0"/>
              </a:spcAft>
              <a:buSzPts val="1200"/>
              <a:buNone/>
              <a:defRPr b="1" sz="1200"/>
            </a:lvl9pPr>
          </a:lstStyle>
          <a:p/>
        </p:txBody>
      </p:sp>
      <p:sp>
        <p:nvSpPr>
          <p:cNvPr id="121" name="Google Shape;121;p92"/>
          <p:cNvSpPr txBox="1"/>
          <p:nvPr>
            <p:ph idx="4" type="body"/>
          </p:nvPr>
        </p:nvSpPr>
        <p:spPr>
          <a:xfrm>
            <a:off x="4645025" y="3429002"/>
            <a:ext cx="3822192" cy="2697163"/>
          </a:xfrm>
          <a:prstGeom prst="rect">
            <a:avLst/>
          </a:prstGeom>
          <a:noFill/>
          <a:ln>
            <a:noFill/>
          </a:ln>
        </p:spPr>
        <p:txBody>
          <a:bodyPr anchorCtr="0" anchor="t" bIns="45700" lIns="91425" spcFirstLastPara="1" rIns="91425" wrap="square" tIns="45700">
            <a:normAutofit/>
          </a:bodyPr>
          <a:lstStyle>
            <a:lvl1pPr indent="-323850" lvl="0" marL="457200" algn="l">
              <a:spcBef>
                <a:spcPts val="300"/>
              </a:spcBef>
              <a:spcAft>
                <a:spcPts val="0"/>
              </a:spcAft>
              <a:buSzPts val="1500"/>
              <a:buChar char="*"/>
              <a:defRPr sz="1500"/>
            </a:lvl1pPr>
            <a:lvl2pPr indent="-314325" lvl="1" marL="914400" algn="l">
              <a:spcBef>
                <a:spcPts val="270"/>
              </a:spcBef>
              <a:spcAft>
                <a:spcPts val="0"/>
              </a:spcAft>
              <a:buSzPts val="1350"/>
              <a:buChar char="*"/>
              <a:defRPr sz="1350"/>
            </a:lvl2pPr>
            <a:lvl3pPr indent="-304800" lvl="2" marL="1371600" algn="l">
              <a:spcBef>
                <a:spcPts val="240"/>
              </a:spcBef>
              <a:spcAft>
                <a:spcPts val="0"/>
              </a:spcAft>
              <a:buSzPts val="1200"/>
              <a:buChar char="*"/>
              <a:defRPr sz="1200"/>
            </a:lvl3pPr>
            <a:lvl4pPr indent="-295275" lvl="3" marL="1828800" algn="l">
              <a:spcBef>
                <a:spcPts val="210"/>
              </a:spcBef>
              <a:spcAft>
                <a:spcPts val="0"/>
              </a:spcAft>
              <a:buSzPts val="1050"/>
              <a:buChar char="*"/>
              <a:defRPr sz="1050"/>
            </a:lvl4pPr>
            <a:lvl5pPr indent="-295275" lvl="4" marL="2286000" algn="l">
              <a:spcBef>
                <a:spcPts val="210"/>
              </a:spcBef>
              <a:spcAft>
                <a:spcPts val="0"/>
              </a:spcAft>
              <a:buSzPts val="1050"/>
              <a:buChar char="*"/>
              <a:defRPr sz="1050"/>
            </a:lvl5pPr>
            <a:lvl6pPr indent="-304800" lvl="5" marL="2743200" algn="l">
              <a:spcBef>
                <a:spcPts val="288"/>
              </a:spcBef>
              <a:spcAft>
                <a:spcPts val="0"/>
              </a:spcAft>
              <a:buSzPts val="1200"/>
              <a:buChar char="●"/>
              <a:defRPr sz="1200"/>
            </a:lvl6pPr>
            <a:lvl7pPr indent="-304800" lvl="6" marL="3200400" algn="l">
              <a:spcBef>
                <a:spcPts val="288"/>
              </a:spcBef>
              <a:spcAft>
                <a:spcPts val="0"/>
              </a:spcAft>
              <a:buSzPts val="1200"/>
              <a:buChar char="●"/>
              <a:defRPr sz="1200"/>
            </a:lvl7pPr>
            <a:lvl8pPr indent="-304800" lvl="7" marL="3657600" algn="l">
              <a:spcBef>
                <a:spcPts val="288"/>
              </a:spcBef>
              <a:spcAft>
                <a:spcPts val="0"/>
              </a:spcAft>
              <a:buSzPts val="1200"/>
              <a:buChar char="●"/>
              <a:defRPr sz="1200"/>
            </a:lvl8pPr>
            <a:lvl9pPr indent="-304800" lvl="8" marL="4114800" algn="l">
              <a:spcBef>
                <a:spcPts val="288"/>
              </a:spcBef>
              <a:spcAft>
                <a:spcPts val="0"/>
              </a:spcAft>
              <a:buSzPts val="1200"/>
              <a:buChar char="●"/>
              <a:defRPr sz="1200"/>
            </a:lvl9pPr>
          </a:lstStyle>
          <a:p/>
        </p:txBody>
      </p:sp>
      <p:sp>
        <p:nvSpPr>
          <p:cNvPr id="122" name="Google Shape;122;p92"/>
          <p:cNvSpPr txBox="1"/>
          <p:nvPr>
            <p:ph idx="10" type="dt"/>
          </p:nvPr>
        </p:nvSpPr>
        <p:spPr>
          <a:xfrm>
            <a:off x="5163672" y="6250166"/>
            <a:ext cx="378669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92"/>
          <p:cNvSpPr txBox="1"/>
          <p:nvPr>
            <p:ph idx="11" type="ftr"/>
          </p:nvPr>
        </p:nvSpPr>
        <p:spPr>
          <a:xfrm>
            <a:off x="193639" y="6250166"/>
            <a:ext cx="378669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92"/>
          <p:cNvSpPr txBox="1"/>
          <p:nvPr>
            <p:ph idx="12" type="sldNum"/>
          </p:nvPr>
        </p:nvSpPr>
        <p:spPr>
          <a:xfrm>
            <a:off x="3991089" y="6250165"/>
            <a:ext cx="1161826"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solidFill>
                  <a:srgbClr val="073E87"/>
                </a:solidFill>
              </a:defRPr>
            </a:lvl1pPr>
            <a:lvl2pPr indent="0" lvl="1" marL="0" algn="ctr">
              <a:lnSpc>
                <a:spcPct val="100000"/>
              </a:lnSpc>
              <a:spcBef>
                <a:spcPts val="0"/>
              </a:spcBef>
              <a:spcAft>
                <a:spcPts val="0"/>
              </a:spcAft>
              <a:buNone/>
              <a:defRPr>
                <a:solidFill>
                  <a:srgbClr val="073E87"/>
                </a:solidFill>
              </a:defRPr>
            </a:lvl2pPr>
            <a:lvl3pPr indent="0" lvl="2" marL="0" algn="ctr">
              <a:lnSpc>
                <a:spcPct val="100000"/>
              </a:lnSpc>
              <a:spcBef>
                <a:spcPts val="0"/>
              </a:spcBef>
              <a:spcAft>
                <a:spcPts val="0"/>
              </a:spcAft>
              <a:buNone/>
              <a:defRPr>
                <a:solidFill>
                  <a:srgbClr val="073E87"/>
                </a:solidFill>
              </a:defRPr>
            </a:lvl3pPr>
            <a:lvl4pPr indent="0" lvl="3" marL="0" algn="ctr">
              <a:lnSpc>
                <a:spcPct val="100000"/>
              </a:lnSpc>
              <a:spcBef>
                <a:spcPts val="0"/>
              </a:spcBef>
              <a:spcAft>
                <a:spcPts val="0"/>
              </a:spcAft>
              <a:buNone/>
              <a:defRPr>
                <a:solidFill>
                  <a:srgbClr val="073E87"/>
                </a:solidFill>
              </a:defRPr>
            </a:lvl4pPr>
            <a:lvl5pPr indent="0" lvl="4" marL="0" algn="ctr">
              <a:lnSpc>
                <a:spcPct val="100000"/>
              </a:lnSpc>
              <a:spcBef>
                <a:spcPts val="0"/>
              </a:spcBef>
              <a:spcAft>
                <a:spcPts val="0"/>
              </a:spcAft>
              <a:buNone/>
              <a:defRPr>
                <a:solidFill>
                  <a:srgbClr val="073E87"/>
                </a:solidFill>
              </a:defRPr>
            </a:lvl5pPr>
            <a:lvl6pPr indent="0" lvl="5" marL="0" algn="ctr">
              <a:lnSpc>
                <a:spcPct val="100000"/>
              </a:lnSpc>
              <a:spcBef>
                <a:spcPts val="0"/>
              </a:spcBef>
              <a:spcAft>
                <a:spcPts val="0"/>
              </a:spcAft>
              <a:buNone/>
              <a:defRPr>
                <a:solidFill>
                  <a:srgbClr val="073E87"/>
                </a:solidFill>
              </a:defRPr>
            </a:lvl6pPr>
            <a:lvl7pPr indent="0" lvl="6" marL="0" algn="ctr">
              <a:lnSpc>
                <a:spcPct val="100000"/>
              </a:lnSpc>
              <a:spcBef>
                <a:spcPts val="0"/>
              </a:spcBef>
              <a:spcAft>
                <a:spcPts val="0"/>
              </a:spcAft>
              <a:buNone/>
              <a:defRPr>
                <a:solidFill>
                  <a:srgbClr val="073E87"/>
                </a:solidFill>
              </a:defRPr>
            </a:lvl7pPr>
            <a:lvl8pPr indent="0" lvl="7" marL="0" algn="ctr">
              <a:lnSpc>
                <a:spcPct val="100000"/>
              </a:lnSpc>
              <a:spcBef>
                <a:spcPts val="0"/>
              </a:spcBef>
              <a:spcAft>
                <a:spcPts val="0"/>
              </a:spcAft>
              <a:buNone/>
              <a:defRPr>
                <a:solidFill>
                  <a:srgbClr val="073E87"/>
                </a:solidFill>
              </a:defRPr>
            </a:lvl8pPr>
            <a:lvl9pPr indent="0" lvl="8" marL="0" algn="ctr">
              <a:lnSpc>
                <a:spcPct val="100000"/>
              </a:lnSpc>
              <a:spcBef>
                <a:spcPts val="0"/>
              </a:spcBef>
              <a:spcAft>
                <a:spcPts val="0"/>
              </a:spcAft>
              <a:buNone/>
              <a:defRPr>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5" name="Shape 125"/>
        <p:cNvGrpSpPr/>
        <p:nvPr/>
      </p:nvGrpSpPr>
      <p:grpSpPr>
        <a:xfrm>
          <a:off x="0" y="0"/>
          <a:ext cx="0" cy="0"/>
          <a:chOff x="0" y="0"/>
          <a:chExt cx="0" cy="0"/>
        </a:xfrm>
      </p:grpSpPr>
      <p:sp>
        <p:nvSpPr>
          <p:cNvPr id="126" name="Google Shape;126;p93"/>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93"/>
          <p:cNvSpPr txBox="1"/>
          <p:nvPr>
            <p:ph idx="10" type="dt"/>
          </p:nvPr>
        </p:nvSpPr>
        <p:spPr>
          <a:xfrm>
            <a:off x="5163672" y="6250166"/>
            <a:ext cx="378669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93"/>
          <p:cNvSpPr txBox="1"/>
          <p:nvPr>
            <p:ph idx="11" type="ftr"/>
          </p:nvPr>
        </p:nvSpPr>
        <p:spPr>
          <a:xfrm>
            <a:off x="193639" y="6250166"/>
            <a:ext cx="378669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93"/>
          <p:cNvSpPr txBox="1"/>
          <p:nvPr>
            <p:ph idx="12" type="sldNum"/>
          </p:nvPr>
        </p:nvSpPr>
        <p:spPr>
          <a:xfrm>
            <a:off x="3991089" y="6250165"/>
            <a:ext cx="1161826"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solidFill>
                  <a:srgbClr val="073E87"/>
                </a:solidFill>
              </a:defRPr>
            </a:lvl1pPr>
            <a:lvl2pPr indent="0" lvl="1" marL="0" algn="ctr">
              <a:lnSpc>
                <a:spcPct val="100000"/>
              </a:lnSpc>
              <a:spcBef>
                <a:spcPts val="0"/>
              </a:spcBef>
              <a:spcAft>
                <a:spcPts val="0"/>
              </a:spcAft>
              <a:buNone/>
              <a:defRPr>
                <a:solidFill>
                  <a:srgbClr val="073E87"/>
                </a:solidFill>
              </a:defRPr>
            </a:lvl2pPr>
            <a:lvl3pPr indent="0" lvl="2" marL="0" algn="ctr">
              <a:lnSpc>
                <a:spcPct val="100000"/>
              </a:lnSpc>
              <a:spcBef>
                <a:spcPts val="0"/>
              </a:spcBef>
              <a:spcAft>
                <a:spcPts val="0"/>
              </a:spcAft>
              <a:buNone/>
              <a:defRPr>
                <a:solidFill>
                  <a:srgbClr val="073E87"/>
                </a:solidFill>
              </a:defRPr>
            </a:lvl3pPr>
            <a:lvl4pPr indent="0" lvl="3" marL="0" algn="ctr">
              <a:lnSpc>
                <a:spcPct val="100000"/>
              </a:lnSpc>
              <a:spcBef>
                <a:spcPts val="0"/>
              </a:spcBef>
              <a:spcAft>
                <a:spcPts val="0"/>
              </a:spcAft>
              <a:buNone/>
              <a:defRPr>
                <a:solidFill>
                  <a:srgbClr val="073E87"/>
                </a:solidFill>
              </a:defRPr>
            </a:lvl4pPr>
            <a:lvl5pPr indent="0" lvl="4" marL="0" algn="ctr">
              <a:lnSpc>
                <a:spcPct val="100000"/>
              </a:lnSpc>
              <a:spcBef>
                <a:spcPts val="0"/>
              </a:spcBef>
              <a:spcAft>
                <a:spcPts val="0"/>
              </a:spcAft>
              <a:buNone/>
              <a:defRPr>
                <a:solidFill>
                  <a:srgbClr val="073E87"/>
                </a:solidFill>
              </a:defRPr>
            </a:lvl5pPr>
            <a:lvl6pPr indent="0" lvl="5" marL="0" algn="ctr">
              <a:lnSpc>
                <a:spcPct val="100000"/>
              </a:lnSpc>
              <a:spcBef>
                <a:spcPts val="0"/>
              </a:spcBef>
              <a:spcAft>
                <a:spcPts val="0"/>
              </a:spcAft>
              <a:buNone/>
              <a:defRPr>
                <a:solidFill>
                  <a:srgbClr val="073E87"/>
                </a:solidFill>
              </a:defRPr>
            </a:lvl6pPr>
            <a:lvl7pPr indent="0" lvl="6" marL="0" algn="ctr">
              <a:lnSpc>
                <a:spcPct val="100000"/>
              </a:lnSpc>
              <a:spcBef>
                <a:spcPts val="0"/>
              </a:spcBef>
              <a:spcAft>
                <a:spcPts val="0"/>
              </a:spcAft>
              <a:buNone/>
              <a:defRPr>
                <a:solidFill>
                  <a:srgbClr val="073E87"/>
                </a:solidFill>
              </a:defRPr>
            </a:lvl7pPr>
            <a:lvl8pPr indent="0" lvl="7" marL="0" algn="ctr">
              <a:lnSpc>
                <a:spcPct val="100000"/>
              </a:lnSpc>
              <a:spcBef>
                <a:spcPts val="0"/>
              </a:spcBef>
              <a:spcAft>
                <a:spcPts val="0"/>
              </a:spcAft>
              <a:buNone/>
              <a:defRPr>
                <a:solidFill>
                  <a:srgbClr val="073E87"/>
                </a:solidFill>
              </a:defRPr>
            </a:lvl8pPr>
            <a:lvl9pPr indent="0" lvl="8" marL="0" algn="ctr">
              <a:lnSpc>
                <a:spcPct val="100000"/>
              </a:lnSpc>
              <a:spcBef>
                <a:spcPts val="0"/>
              </a:spcBef>
              <a:spcAft>
                <a:spcPts val="0"/>
              </a:spcAft>
              <a:buNone/>
              <a:defRPr>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130" name="Shape 130"/>
        <p:cNvGrpSpPr/>
        <p:nvPr/>
      </p:nvGrpSpPr>
      <p:grpSpPr>
        <a:xfrm>
          <a:off x="0" y="0"/>
          <a:ext cx="0" cy="0"/>
          <a:chOff x="0" y="0"/>
          <a:chExt cx="0" cy="0"/>
        </a:xfrm>
      </p:grpSpPr>
      <p:sp>
        <p:nvSpPr>
          <p:cNvPr id="131" name="Google Shape;131;p94"/>
          <p:cNvSpPr/>
          <p:nvPr/>
        </p:nvSpPr>
        <p:spPr>
          <a:xfrm>
            <a:off x="228600" y="228600"/>
            <a:ext cx="8695944" cy="1426464"/>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nvGrpSpPr>
          <p:cNvPr id="132" name="Google Shape;132;p94"/>
          <p:cNvGrpSpPr/>
          <p:nvPr/>
        </p:nvGrpSpPr>
        <p:grpSpPr>
          <a:xfrm>
            <a:off x="211665" y="714191"/>
            <a:ext cx="8723376" cy="1329874"/>
            <a:chOff x="-3905251" y="4294188"/>
            <a:chExt cx="13027839" cy="1892300"/>
          </a:xfrm>
        </p:grpSpPr>
        <p:sp>
          <p:nvSpPr>
            <p:cNvPr id="133" name="Google Shape;133;p94"/>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34" name="Google Shape;134;p94"/>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35" name="Google Shape;135;p94"/>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36" name="Google Shape;136;p94"/>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37" name="Google Shape;137;p94"/>
            <p:cNvSpPr/>
            <p:nvPr/>
          </p:nvSpPr>
          <p:spPr>
            <a:xfrm>
              <a:off x="-3905251" y="4294188"/>
              <a:ext cx="1302783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grpSp>
      <p:sp>
        <p:nvSpPr>
          <p:cNvPr id="138" name="Google Shape;138;p94"/>
          <p:cNvSpPr txBox="1"/>
          <p:nvPr>
            <p:ph idx="10" type="dt"/>
          </p:nvPr>
        </p:nvSpPr>
        <p:spPr>
          <a:xfrm>
            <a:off x="5163672" y="6250166"/>
            <a:ext cx="378669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94"/>
          <p:cNvSpPr txBox="1"/>
          <p:nvPr>
            <p:ph idx="11" type="ftr"/>
          </p:nvPr>
        </p:nvSpPr>
        <p:spPr>
          <a:xfrm>
            <a:off x="193639" y="6250166"/>
            <a:ext cx="378669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94"/>
          <p:cNvSpPr txBox="1"/>
          <p:nvPr>
            <p:ph idx="12" type="sldNum"/>
          </p:nvPr>
        </p:nvSpPr>
        <p:spPr>
          <a:xfrm>
            <a:off x="3991089" y="6250165"/>
            <a:ext cx="1161826"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solidFill>
                  <a:srgbClr val="073E87"/>
                </a:solidFill>
              </a:defRPr>
            </a:lvl1pPr>
            <a:lvl2pPr indent="0" lvl="1" marL="0" algn="ctr">
              <a:lnSpc>
                <a:spcPct val="100000"/>
              </a:lnSpc>
              <a:spcBef>
                <a:spcPts val="0"/>
              </a:spcBef>
              <a:spcAft>
                <a:spcPts val="0"/>
              </a:spcAft>
              <a:buNone/>
              <a:defRPr>
                <a:solidFill>
                  <a:srgbClr val="073E87"/>
                </a:solidFill>
              </a:defRPr>
            </a:lvl2pPr>
            <a:lvl3pPr indent="0" lvl="2" marL="0" algn="ctr">
              <a:lnSpc>
                <a:spcPct val="100000"/>
              </a:lnSpc>
              <a:spcBef>
                <a:spcPts val="0"/>
              </a:spcBef>
              <a:spcAft>
                <a:spcPts val="0"/>
              </a:spcAft>
              <a:buNone/>
              <a:defRPr>
                <a:solidFill>
                  <a:srgbClr val="073E87"/>
                </a:solidFill>
              </a:defRPr>
            </a:lvl3pPr>
            <a:lvl4pPr indent="0" lvl="3" marL="0" algn="ctr">
              <a:lnSpc>
                <a:spcPct val="100000"/>
              </a:lnSpc>
              <a:spcBef>
                <a:spcPts val="0"/>
              </a:spcBef>
              <a:spcAft>
                <a:spcPts val="0"/>
              </a:spcAft>
              <a:buNone/>
              <a:defRPr>
                <a:solidFill>
                  <a:srgbClr val="073E87"/>
                </a:solidFill>
              </a:defRPr>
            </a:lvl4pPr>
            <a:lvl5pPr indent="0" lvl="4" marL="0" algn="ctr">
              <a:lnSpc>
                <a:spcPct val="100000"/>
              </a:lnSpc>
              <a:spcBef>
                <a:spcPts val="0"/>
              </a:spcBef>
              <a:spcAft>
                <a:spcPts val="0"/>
              </a:spcAft>
              <a:buNone/>
              <a:defRPr>
                <a:solidFill>
                  <a:srgbClr val="073E87"/>
                </a:solidFill>
              </a:defRPr>
            </a:lvl5pPr>
            <a:lvl6pPr indent="0" lvl="5" marL="0" algn="ctr">
              <a:lnSpc>
                <a:spcPct val="100000"/>
              </a:lnSpc>
              <a:spcBef>
                <a:spcPts val="0"/>
              </a:spcBef>
              <a:spcAft>
                <a:spcPts val="0"/>
              </a:spcAft>
              <a:buNone/>
              <a:defRPr>
                <a:solidFill>
                  <a:srgbClr val="073E87"/>
                </a:solidFill>
              </a:defRPr>
            </a:lvl6pPr>
            <a:lvl7pPr indent="0" lvl="6" marL="0" algn="ctr">
              <a:lnSpc>
                <a:spcPct val="100000"/>
              </a:lnSpc>
              <a:spcBef>
                <a:spcPts val="0"/>
              </a:spcBef>
              <a:spcAft>
                <a:spcPts val="0"/>
              </a:spcAft>
              <a:buNone/>
              <a:defRPr>
                <a:solidFill>
                  <a:srgbClr val="073E87"/>
                </a:solidFill>
              </a:defRPr>
            </a:lvl7pPr>
            <a:lvl8pPr indent="0" lvl="7" marL="0" algn="ctr">
              <a:lnSpc>
                <a:spcPct val="100000"/>
              </a:lnSpc>
              <a:spcBef>
                <a:spcPts val="0"/>
              </a:spcBef>
              <a:spcAft>
                <a:spcPts val="0"/>
              </a:spcAft>
              <a:buNone/>
              <a:defRPr>
                <a:solidFill>
                  <a:srgbClr val="073E87"/>
                </a:solidFill>
              </a:defRPr>
            </a:lvl8pPr>
            <a:lvl9pPr indent="0" lvl="8" marL="0" algn="ctr">
              <a:lnSpc>
                <a:spcPct val="100000"/>
              </a:lnSpc>
              <a:spcBef>
                <a:spcPts val="0"/>
              </a:spcBef>
              <a:spcAft>
                <a:spcPts val="0"/>
              </a:spcAft>
              <a:buNone/>
              <a:defRPr>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141" name="Shape 141"/>
        <p:cNvGrpSpPr/>
        <p:nvPr/>
      </p:nvGrpSpPr>
      <p:grpSpPr>
        <a:xfrm>
          <a:off x="0" y="0"/>
          <a:ext cx="0" cy="0"/>
          <a:chOff x="0" y="0"/>
          <a:chExt cx="0" cy="0"/>
        </a:xfrm>
      </p:grpSpPr>
      <p:sp>
        <p:nvSpPr>
          <p:cNvPr id="142" name="Google Shape;142;p95"/>
          <p:cNvSpPr/>
          <p:nvPr/>
        </p:nvSpPr>
        <p:spPr>
          <a:xfrm>
            <a:off x="228600" y="228600"/>
            <a:ext cx="8695944" cy="1426464"/>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43" name="Google Shape;143;p95"/>
          <p:cNvSpPr txBox="1"/>
          <p:nvPr>
            <p:ph idx="10" type="dt"/>
          </p:nvPr>
        </p:nvSpPr>
        <p:spPr>
          <a:xfrm>
            <a:off x="5163672" y="6250166"/>
            <a:ext cx="378669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95"/>
          <p:cNvSpPr txBox="1"/>
          <p:nvPr>
            <p:ph idx="11" type="ftr"/>
          </p:nvPr>
        </p:nvSpPr>
        <p:spPr>
          <a:xfrm>
            <a:off x="193639" y="6250166"/>
            <a:ext cx="378669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95"/>
          <p:cNvSpPr txBox="1"/>
          <p:nvPr>
            <p:ph idx="12" type="sldNum"/>
          </p:nvPr>
        </p:nvSpPr>
        <p:spPr>
          <a:xfrm>
            <a:off x="3991089" y="6250165"/>
            <a:ext cx="1161826"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solidFill>
                  <a:srgbClr val="073E87"/>
                </a:solidFill>
              </a:defRPr>
            </a:lvl1pPr>
            <a:lvl2pPr indent="0" lvl="1" marL="0" algn="ctr">
              <a:lnSpc>
                <a:spcPct val="100000"/>
              </a:lnSpc>
              <a:spcBef>
                <a:spcPts val="0"/>
              </a:spcBef>
              <a:spcAft>
                <a:spcPts val="0"/>
              </a:spcAft>
              <a:buNone/>
              <a:defRPr>
                <a:solidFill>
                  <a:srgbClr val="073E87"/>
                </a:solidFill>
              </a:defRPr>
            </a:lvl2pPr>
            <a:lvl3pPr indent="0" lvl="2" marL="0" algn="ctr">
              <a:lnSpc>
                <a:spcPct val="100000"/>
              </a:lnSpc>
              <a:spcBef>
                <a:spcPts val="0"/>
              </a:spcBef>
              <a:spcAft>
                <a:spcPts val="0"/>
              </a:spcAft>
              <a:buNone/>
              <a:defRPr>
                <a:solidFill>
                  <a:srgbClr val="073E87"/>
                </a:solidFill>
              </a:defRPr>
            </a:lvl3pPr>
            <a:lvl4pPr indent="0" lvl="3" marL="0" algn="ctr">
              <a:lnSpc>
                <a:spcPct val="100000"/>
              </a:lnSpc>
              <a:spcBef>
                <a:spcPts val="0"/>
              </a:spcBef>
              <a:spcAft>
                <a:spcPts val="0"/>
              </a:spcAft>
              <a:buNone/>
              <a:defRPr>
                <a:solidFill>
                  <a:srgbClr val="073E87"/>
                </a:solidFill>
              </a:defRPr>
            </a:lvl4pPr>
            <a:lvl5pPr indent="0" lvl="4" marL="0" algn="ctr">
              <a:lnSpc>
                <a:spcPct val="100000"/>
              </a:lnSpc>
              <a:spcBef>
                <a:spcPts val="0"/>
              </a:spcBef>
              <a:spcAft>
                <a:spcPts val="0"/>
              </a:spcAft>
              <a:buNone/>
              <a:defRPr>
                <a:solidFill>
                  <a:srgbClr val="073E87"/>
                </a:solidFill>
              </a:defRPr>
            </a:lvl5pPr>
            <a:lvl6pPr indent="0" lvl="5" marL="0" algn="ctr">
              <a:lnSpc>
                <a:spcPct val="100000"/>
              </a:lnSpc>
              <a:spcBef>
                <a:spcPts val="0"/>
              </a:spcBef>
              <a:spcAft>
                <a:spcPts val="0"/>
              </a:spcAft>
              <a:buNone/>
              <a:defRPr>
                <a:solidFill>
                  <a:srgbClr val="073E87"/>
                </a:solidFill>
              </a:defRPr>
            </a:lvl6pPr>
            <a:lvl7pPr indent="0" lvl="6" marL="0" algn="ctr">
              <a:lnSpc>
                <a:spcPct val="100000"/>
              </a:lnSpc>
              <a:spcBef>
                <a:spcPts val="0"/>
              </a:spcBef>
              <a:spcAft>
                <a:spcPts val="0"/>
              </a:spcAft>
              <a:buNone/>
              <a:defRPr>
                <a:solidFill>
                  <a:srgbClr val="073E87"/>
                </a:solidFill>
              </a:defRPr>
            </a:lvl7pPr>
            <a:lvl8pPr indent="0" lvl="7" marL="0" algn="ctr">
              <a:lnSpc>
                <a:spcPct val="100000"/>
              </a:lnSpc>
              <a:spcBef>
                <a:spcPts val="0"/>
              </a:spcBef>
              <a:spcAft>
                <a:spcPts val="0"/>
              </a:spcAft>
              <a:buNone/>
              <a:defRPr>
                <a:solidFill>
                  <a:srgbClr val="073E87"/>
                </a:solidFill>
              </a:defRPr>
            </a:lvl8pPr>
            <a:lvl9pPr indent="0" lvl="8" marL="0" algn="ctr">
              <a:lnSpc>
                <a:spcPct val="100000"/>
              </a:lnSpc>
              <a:spcBef>
                <a:spcPts val="0"/>
              </a:spcBef>
              <a:spcAft>
                <a:spcPts val="0"/>
              </a:spcAft>
              <a:buNone/>
              <a:defRPr>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
        <p:nvSpPr>
          <p:cNvPr id="146" name="Google Shape;146;p95"/>
          <p:cNvSpPr txBox="1"/>
          <p:nvPr>
            <p:ph idx="1" type="body"/>
          </p:nvPr>
        </p:nvSpPr>
        <p:spPr>
          <a:xfrm>
            <a:off x="914400" y="3581402"/>
            <a:ext cx="3352800" cy="1905001"/>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350"/>
              <a:buNone/>
              <a:defRPr sz="1350">
                <a:solidFill>
                  <a:schemeClr val="dk2"/>
                </a:solidFill>
              </a:defRPr>
            </a:lvl1pPr>
            <a:lvl2pPr indent="-228600" lvl="1" marL="914400" algn="l">
              <a:spcBef>
                <a:spcPts val="450"/>
              </a:spcBef>
              <a:spcAft>
                <a:spcPts val="0"/>
              </a:spcAft>
              <a:buSzPts val="900"/>
              <a:buNone/>
              <a:defRPr sz="900"/>
            </a:lvl2pPr>
            <a:lvl3pPr indent="-228600" lvl="2" marL="1371600" algn="l">
              <a:spcBef>
                <a:spcPts val="150"/>
              </a:spcBef>
              <a:spcAft>
                <a:spcPts val="0"/>
              </a:spcAft>
              <a:buSzPts val="750"/>
              <a:buNone/>
              <a:defRPr sz="750"/>
            </a:lvl3pPr>
            <a:lvl4pPr indent="-228600" lvl="3" marL="1828800" algn="l">
              <a:spcBef>
                <a:spcPts val="135"/>
              </a:spcBef>
              <a:spcAft>
                <a:spcPts val="0"/>
              </a:spcAft>
              <a:buSzPts val="675"/>
              <a:buNone/>
              <a:defRPr sz="675"/>
            </a:lvl4pPr>
            <a:lvl5pPr indent="-228600" lvl="4" marL="2286000" algn="l">
              <a:spcBef>
                <a:spcPts val="135"/>
              </a:spcBef>
              <a:spcAft>
                <a:spcPts val="0"/>
              </a:spcAft>
              <a:buSzPts val="675"/>
              <a:buNone/>
              <a:defRPr sz="675"/>
            </a:lvl5pPr>
            <a:lvl6pPr indent="-228600" lvl="5" marL="2743200" algn="l">
              <a:spcBef>
                <a:spcPts val="288"/>
              </a:spcBef>
              <a:spcAft>
                <a:spcPts val="0"/>
              </a:spcAft>
              <a:buSzPts val="675"/>
              <a:buNone/>
              <a:defRPr sz="675"/>
            </a:lvl6pPr>
            <a:lvl7pPr indent="-228600" lvl="6" marL="3200400" algn="l">
              <a:spcBef>
                <a:spcPts val="288"/>
              </a:spcBef>
              <a:spcAft>
                <a:spcPts val="0"/>
              </a:spcAft>
              <a:buSzPts val="675"/>
              <a:buNone/>
              <a:defRPr sz="675"/>
            </a:lvl7pPr>
            <a:lvl8pPr indent="-228600" lvl="7" marL="3657600" algn="l">
              <a:spcBef>
                <a:spcPts val="288"/>
              </a:spcBef>
              <a:spcAft>
                <a:spcPts val="0"/>
              </a:spcAft>
              <a:buSzPts val="675"/>
              <a:buNone/>
              <a:defRPr sz="675"/>
            </a:lvl8pPr>
            <a:lvl9pPr indent="-228600" lvl="8" marL="4114800" algn="l">
              <a:spcBef>
                <a:spcPts val="288"/>
              </a:spcBef>
              <a:spcAft>
                <a:spcPts val="0"/>
              </a:spcAft>
              <a:buSzPts val="675"/>
              <a:buNone/>
              <a:defRPr sz="675"/>
            </a:lvl9pPr>
          </a:lstStyle>
          <a:p/>
        </p:txBody>
      </p:sp>
      <p:grpSp>
        <p:nvGrpSpPr>
          <p:cNvPr id="147" name="Google Shape;147;p95"/>
          <p:cNvGrpSpPr/>
          <p:nvPr/>
        </p:nvGrpSpPr>
        <p:grpSpPr>
          <a:xfrm>
            <a:off x="211665" y="714191"/>
            <a:ext cx="8723376" cy="1331580"/>
            <a:chOff x="-3905250" y="4294188"/>
            <a:chExt cx="13011150" cy="1892300"/>
          </a:xfrm>
        </p:grpSpPr>
        <p:sp>
          <p:nvSpPr>
            <p:cNvPr id="148" name="Google Shape;148;p95"/>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49" name="Google Shape;149;p95"/>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50" name="Google Shape;150;p95"/>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51" name="Google Shape;151;p95"/>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52" name="Google Shape;152;p95"/>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grpSp>
      <p:sp>
        <p:nvSpPr>
          <p:cNvPr id="153" name="Google Shape;153;p95"/>
          <p:cNvSpPr txBox="1"/>
          <p:nvPr>
            <p:ph type="title"/>
          </p:nvPr>
        </p:nvSpPr>
        <p:spPr>
          <a:xfrm>
            <a:off x="914400" y="2286000"/>
            <a:ext cx="3352800" cy="125272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2400"/>
              <a:buFont typeface="Candara"/>
              <a:buNone/>
              <a:defRPr sz="24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95"/>
          <p:cNvSpPr txBox="1"/>
          <p:nvPr>
            <p:ph idx="2" type="body"/>
          </p:nvPr>
        </p:nvSpPr>
        <p:spPr>
          <a:xfrm>
            <a:off x="4651963" y="1828800"/>
            <a:ext cx="3904076" cy="3810000"/>
          </a:xfrm>
          <a:prstGeom prst="rect">
            <a:avLst/>
          </a:prstGeom>
          <a:noFill/>
          <a:ln>
            <a:noFill/>
          </a:ln>
        </p:spPr>
        <p:txBody>
          <a:bodyPr anchorCtr="0" anchor="ctr" bIns="45700" lIns="91425" spcFirstLastPara="1" rIns="91425" wrap="square" tIns="45700">
            <a:normAutofit/>
          </a:bodyPr>
          <a:lstStyle>
            <a:lvl1pPr indent="-333375" lvl="0" marL="457200" algn="l">
              <a:spcBef>
                <a:spcPts val="330"/>
              </a:spcBef>
              <a:spcAft>
                <a:spcPts val="0"/>
              </a:spcAft>
              <a:buClr>
                <a:schemeClr val="lt1"/>
              </a:buClr>
              <a:buSzPts val="1650"/>
              <a:buChar char="*"/>
              <a:defRPr sz="1650">
                <a:solidFill>
                  <a:schemeClr val="dk2"/>
                </a:solidFill>
              </a:defRPr>
            </a:lvl1pPr>
            <a:lvl2pPr indent="-323850" lvl="1" marL="914400" algn="l">
              <a:spcBef>
                <a:spcPts val="300"/>
              </a:spcBef>
              <a:spcAft>
                <a:spcPts val="0"/>
              </a:spcAft>
              <a:buClr>
                <a:schemeClr val="lt1"/>
              </a:buClr>
              <a:buSzPts val="1500"/>
              <a:buChar char="*"/>
              <a:defRPr sz="1500">
                <a:solidFill>
                  <a:schemeClr val="dk2"/>
                </a:solidFill>
              </a:defRPr>
            </a:lvl2pPr>
            <a:lvl3pPr indent="-314325" lvl="2" marL="1371600" algn="l">
              <a:spcBef>
                <a:spcPts val="270"/>
              </a:spcBef>
              <a:spcAft>
                <a:spcPts val="0"/>
              </a:spcAft>
              <a:buClr>
                <a:schemeClr val="lt1"/>
              </a:buClr>
              <a:buSzPts val="1350"/>
              <a:buChar char="*"/>
              <a:defRPr sz="1350">
                <a:solidFill>
                  <a:schemeClr val="dk2"/>
                </a:solidFill>
              </a:defRPr>
            </a:lvl3pPr>
            <a:lvl4pPr indent="-304800" lvl="3" marL="1828800" algn="l">
              <a:spcBef>
                <a:spcPts val="240"/>
              </a:spcBef>
              <a:spcAft>
                <a:spcPts val="0"/>
              </a:spcAft>
              <a:buClr>
                <a:schemeClr val="lt1"/>
              </a:buClr>
              <a:buSzPts val="1200"/>
              <a:buChar char="*"/>
              <a:defRPr sz="1200">
                <a:solidFill>
                  <a:schemeClr val="dk2"/>
                </a:solidFill>
              </a:defRPr>
            </a:lvl4pPr>
            <a:lvl5pPr indent="-304800" lvl="4" marL="2286000" algn="l">
              <a:spcBef>
                <a:spcPts val="240"/>
              </a:spcBef>
              <a:spcAft>
                <a:spcPts val="0"/>
              </a:spcAft>
              <a:buClr>
                <a:schemeClr val="lt1"/>
              </a:buClr>
              <a:buSzPts val="1200"/>
              <a:buChar char="*"/>
              <a:defRPr sz="1200">
                <a:solidFill>
                  <a:schemeClr val="dk2"/>
                </a:solidFill>
              </a:defRPr>
            </a:lvl5pPr>
            <a:lvl6pPr indent="-323850" lvl="5" marL="2743200" algn="l">
              <a:spcBef>
                <a:spcPts val="288"/>
              </a:spcBef>
              <a:spcAft>
                <a:spcPts val="0"/>
              </a:spcAft>
              <a:buSzPts val="1500"/>
              <a:buChar char="●"/>
              <a:defRPr sz="1500"/>
            </a:lvl6pPr>
            <a:lvl7pPr indent="-323850" lvl="6" marL="3200400" algn="l">
              <a:spcBef>
                <a:spcPts val="288"/>
              </a:spcBef>
              <a:spcAft>
                <a:spcPts val="0"/>
              </a:spcAft>
              <a:buSzPts val="1500"/>
              <a:buChar char="●"/>
              <a:defRPr sz="1500"/>
            </a:lvl7pPr>
            <a:lvl8pPr indent="-323850" lvl="7" marL="3657600" algn="l">
              <a:spcBef>
                <a:spcPts val="288"/>
              </a:spcBef>
              <a:spcAft>
                <a:spcPts val="0"/>
              </a:spcAft>
              <a:buSzPts val="1500"/>
              <a:buChar char="●"/>
              <a:defRPr sz="1500"/>
            </a:lvl8pPr>
            <a:lvl9pPr indent="-323850" lvl="8" marL="4114800" algn="l">
              <a:spcBef>
                <a:spcPts val="288"/>
              </a:spcBef>
              <a:spcAft>
                <a:spcPts val="0"/>
              </a:spcAft>
              <a:buSzPts val="1500"/>
              <a:buChar char="●"/>
              <a:defRPr sz="15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55" name="Shape 155"/>
        <p:cNvGrpSpPr/>
        <p:nvPr/>
      </p:nvGrpSpPr>
      <p:grpSpPr>
        <a:xfrm>
          <a:off x="0" y="0"/>
          <a:ext cx="0" cy="0"/>
          <a:chOff x="0" y="0"/>
          <a:chExt cx="0" cy="0"/>
        </a:xfrm>
      </p:grpSpPr>
      <p:sp>
        <p:nvSpPr>
          <p:cNvPr id="156" name="Google Shape;156;p96"/>
          <p:cNvSpPr/>
          <p:nvPr/>
        </p:nvSpPr>
        <p:spPr>
          <a:xfrm>
            <a:off x="228600" y="228600"/>
            <a:ext cx="8695944" cy="6035040"/>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nvGrpSpPr>
          <p:cNvPr id="157" name="Google Shape;157;p96"/>
          <p:cNvGrpSpPr/>
          <p:nvPr/>
        </p:nvGrpSpPr>
        <p:grpSpPr>
          <a:xfrm>
            <a:off x="211665" y="5353963"/>
            <a:ext cx="8723376" cy="1331580"/>
            <a:chOff x="-3905250" y="4294188"/>
            <a:chExt cx="13011150" cy="1892300"/>
          </a:xfrm>
        </p:grpSpPr>
        <p:sp>
          <p:nvSpPr>
            <p:cNvPr id="158" name="Google Shape;158;p96"/>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59" name="Google Shape;159;p96"/>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60" name="Google Shape;160;p96"/>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61" name="Google Shape;161;p96"/>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62" name="Google Shape;162;p96"/>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grpSp>
      <p:sp>
        <p:nvSpPr>
          <p:cNvPr id="163" name="Google Shape;163;p96"/>
          <p:cNvSpPr txBox="1"/>
          <p:nvPr>
            <p:ph type="title"/>
          </p:nvPr>
        </p:nvSpPr>
        <p:spPr>
          <a:xfrm>
            <a:off x="4874156" y="338667"/>
            <a:ext cx="3812645" cy="242993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FFFFF"/>
              </a:buClr>
              <a:buSzPts val="2100"/>
              <a:buFont typeface="Candara"/>
              <a:buNone/>
              <a:defRPr b="0" sz="21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96"/>
          <p:cNvSpPr txBox="1"/>
          <p:nvPr>
            <p:ph idx="1" type="body"/>
          </p:nvPr>
        </p:nvSpPr>
        <p:spPr>
          <a:xfrm>
            <a:off x="4868334" y="2785533"/>
            <a:ext cx="3818467" cy="2421467"/>
          </a:xfrm>
          <a:prstGeom prst="rect">
            <a:avLst/>
          </a:prstGeom>
          <a:noFill/>
          <a:ln>
            <a:noFill/>
          </a:ln>
        </p:spPr>
        <p:txBody>
          <a:bodyPr anchorCtr="0" anchor="t" bIns="45700" lIns="91425" spcFirstLastPara="1" rIns="91425" wrap="square" tIns="45700">
            <a:normAutofit/>
          </a:bodyPr>
          <a:lstStyle>
            <a:lvl1pPr indent="-228600" lvl="0" marL="457200" algn="l">
              <a:spcBef>
                <a:spcPts val="270"/>
              </a:spcBef>
              <a:spcAft>
                <a:spcPts val="0"/>
              </a:spcAft>
              <a:buSzPts val="1350"/>
              <a:buNone/>
              <a:defRPr sz="1350">
                <a:solidFill>
                  <a:srgbClr val="FFFFFF"/>
                </a:solidFill>
              </a:defRPr>
            </a:lvl1pPr>
            <a:lvl2pPr indent="-228600" lvl="1" marL="914400" algn="l">
              <a:spcBef>
                <a:spcPts val="180"/>
              </a:spcBef>
              <a:spcAft>
                <a:spcPts val="0"/>
              </a:spcAft>
              <a:buSzPts val="900"/>
              <a:buNone/>
              <a:defRPr sz="900"/>
            </a:lvl2pPr>
            <a:lvl3pPr indent="-228600" lvl="2" marL="1371600" algn="l">
              <a:spcBef>
                <a:spcPts val="150"/>
              </a:spcBef>
              <a:spcAft>
                <a:spcPts val="0"/>
              </a:spcAft>
              <a:buSzPts val="750"/>
              <a:buNone/>
              <a:defRPr sz="750"/>
            </a:lvl3pPr>
            <a:lvl4pPr indent="-228600" lvl="3" marL="1828800" algn="l">
              <a:spcBef>
                <a:spcPts val="135"/>
              </a:spcBef>
              <a:spcAft>
                <a:spcPts val="0"/>
              </a:spcAft>
              <a:buSzPts val="675"/>
              <a:buNone/>
              <a:defRPr sz="675"/>
            </a:lvl4pPr>
            <a:lvl5pPr indent="-228600" lvl="4" marL="2286000" algn="l">
              <a:spcBef>
                <a:spcPts val="135"/>
              </a:spcBef>
              <a:spcAft>
                <a:spcPts val="0"/>
              </a:spcAft>
              <a:buSzPts val="675"/>
              <a:buNone/>
              <a:defRPr sz="675"/>
            </a:lvl5pPr>
            <a:lvl6pPr indent="-228600" lvl="5" marL="2743200" algn="l">
              <a:spcBef>
                <a:spcPts val="288"/>
              </a:spcBef>
              <a:spcAft>
                <a:spcPts val="0"/>
              </a:spcAft>
              <a:buSzPts val="675"/>
              <a:buNone/>
              <a:defRPr sz="675"/>
            </a:lvl6pPr>
            <a:lvl7pPr indent="-228600" lvl="6" marL="3200400" algn="l">
              <a:spcBef>
                <a:spcPts val="288"/>
              </a:spcBef>
              <a:spcAft>
                <a:spcPts val="0"/>
              </a:spcAft>
              <a:buSzPts val="675"/>
              <a:buNone/>
              <a:defRPr sz="675"/>
            </a:lvl7pPr>
            <a:lvl8pPr indent="-228600" lvl="7" marL="3657600" algn="l">
              <a:spcBef>
                <a:spcPts val="288"/>
              </a:spcBef>
              <a:spcAft>
                <a:spcPts val="0"/>
              </a:spcAft>
              <a:buSzPts val="675"/>
              <a:buNone/>
              <a:defRPr sz="675"/>
            </a:lvl8pPr>
            <a:lvl9pPr indent="-228600" lvl="8" marL="4114800" algn="l">
              <a:spcBef>
                <a:spcPts val="288"/>
              </a:spcBef>
              <a:spcAft>
                <a:spcPts val="0"/>
              </a:spcAft>
              <a:buSzPts val="675"/>
              <a:buNone/>
              <a:defRPr sz="675"/>
            </a:lvl9pPr>
          </a:lstStyle>
          <a:p/>
        </p:txBody>
      </p:sp>
      <p:sp>
        <p:nvSpPr>
          <p:cNvPr id="165" name="Google Shape;165;p96"/>
          <p:cNvSpPr txBox="1"/>
          <p:nvPr>
            <p:ph idx="10" type="dt"/>
          </p:nvPr>
        </p:nvSpPr>
        <p:spPr>
          <a:xfrm>
            <a:off x="5163672" y="6250166"/>
            <a:ext cx="378669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96"/>
          <p:cNvSpPr txBox="1"/>
          <p:nvPr>
            <p:ph idx="11" type="ftr"/>
          </p:nvPr>
        </p:nvSpPr>
        <p:spPr>
          <a:xfrm>
            <a:off x="193639" y="6250166"/>
            <a:ext cx="378669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96"/>
          <p:cNvSpPr txBox="1"/>
          <p:nvPr>
            <p:ph idx="12" type="sldNum"/>
          </p:nvPr>
        </p:nvSpPr>
        <p:spPr>
          <a:xfrm>
            <a:off x="3991089" y="6250165"/>
            <a:ext cx="1161826"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solidFill>
                  <a:srgbClr val="073E87"/>
                </a:solidFill>
              </a:defRPr>
            </a:lvl1pPr>
            <a:lvl2pPr indent="0" lvl="1" marL="0" algn="ctr">
              <a:lnSpc>
                <a:spcPct val="100000"/>
              </a:lnSpc>
              <a:spcBef>
                <a:spcPts val="0"/>
              </a:spcBef>
              <a:spcAft>
                <a:spcPts val="0"/>
              </a:spcAft>
              <a:buNone/>
              <a:defRPr>
                <a:solidFill>
                  <a:srgbClr val="073E87"/>
                </a:solidFill>
              </a:defRPr>
            </a:lvl2pPr>
            <a:lvl3pPr indent="0" lvl="2" marL="0" algn="ctr">
              <a:lnSpc>
                <a:spcPct val="100000"/>
              </a:lnSpc>
              <a:spcBef>
                <a:spcPts val="0"/>
              </a:spcBef>
              <a:spcAft>
                <a:spcPts val="0"/>
              </a:spcAft>
              <a:buNone/>
              <a:defRPr>
                <a:solidFill>
                  <a:srgbClr val="073E87"/>
                </a:solidFill>
              </a:defRPr>
            </a:lvl3pPr>
            <a:lvl4pPr indent="0" lvl="3" marL="0" algn="ctr">
              <a:lnSpc>
                <a:spcPct val="100000"/>
              </a:lnSpc>
              <a:spcBef>
                <a:spcPts val="0"/>
              </a:spcBef>
              <a:spcAft>
                <a:spcPts val="0"/>
              </a:spcAft>
              <a:buNone/>
              <a:defRPr>
                <a:solidFill>
                  <a:srgbClr val="073E87"/>
                </a:solidFill>
              </a:defRPr>
            </a:lvl4pPr>
            <a:lvl5pPr indent="0" lvl="4" marL="0" algn="ctr">
              <a:lnSpc>
                <a:spcPct val="100000"/>
              </a:lnSpc>
              <a:spcBef>
                <a:spcPts val="0"/>
              </a:spcBef>
              <a:spcAft>
                <a:spcPts val="0"/>
              </a:spcAft>
              <a:buNone/>
              <a:defRPr>
                <a:solidFill>
                  <a:srgbClr val="073E87"/>
                </a:solidFill>
              </a:defRPr>
            </a:lvl5pPr>
            <a:lvl6pPr indent="0" lvl="5" marL="0" algn="ctr">
              <a:lnSpc>
                <a:spcPct val="100000"/>
              </a:lnSpc>
              <a:spcBef>
                <a:spcPts val="0"/>
              </a:spcBef>
              <a:spcAft>
                <a:spcPts val="0"/>
              </a:spcAft>
              <a:buNone/>
              <a:defRPr>
                <a:solidFill>
                  <a:srgbClr val="073E87"/>
                </a:solidFill>
              </a:defRPr>
            </a:lvl6pPr>
            <a:lvl7pPr indent="0" lvl="6" marL="0" algn="ctr">
              <a:lnSpc>
                <a:spcPct val="100000"/>
              </a:lnSpc>
              <a:spcBef>
                <a:spcPts val="0"/>
              </a:spcBef>
              <a:spcAft>
                <a:spcPts val="0"/>
              </a:spcAft>
              <a:buNone/>
              <a:defRPr>
                <a:solidFill>
                  <a:srgbClr val="073E87"/>
                </a:solidFill>
              </a:defRPr>
            </a:lvl7pPr>
            <a:lvl8pPr indent="0" lvl="7" marL="0" algn="ctr">
              <a:lnSpc>
                <a:spcPct val="100000"/>
              </a:lnSpc>
              <a:spcBef>
                <a:spcPts val="0"/>
              </a:spcBef>
              <a:spcAft>
                <a:spcPts val="0"/>
              </a:spcAft>
              <a:buNone/>
              <a:defRPr>
                <a:solidFill>
                  <a:srgbClr val="073E87"/>
                </a:solidFill>
              </a:defRPr>
            </a:lvl8pPr>
            <a:lvl9pPr indent="0" lvl="8" marL="0" algn="ctr">
              <a:lnSpc>
                <a:spcPct val="100000"/>
              </a:lnSpc>
              <a:spcBef>
                <a:spcPts val="0"/>
              </a:spcBef>
              <a:spcAft>
                <a:spcPts val="0"/>
              </a:spcAft>
              <a:buNone/>
              <a:defRPr>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
        <p:nvSpPr>
          <p:cNvPr id="168" name="Google Shape;168;p96"/>
          <p:cNvSpPr/>
          <p:nvPr>
            <p:ph idx="2" type="pic"/>
          </p:nvPr>
        </p:nvSpPr>
        <p:spPr>
          <a:xfrm>
            <a:off x="838200" y="1371600"/>
            <a:ext cx="3566160" cy="2926080"/>
          </a:xfrm>
          <a:prstGeom prst="roundRect">
            <a:avLst>
              <a:gd fmla="val 3924" name="adj"/>
            </a:avLst>
          </a:prstGeom>
          <a:solidFill>
            <a:schemeClr val="accent1"/>
          </a:solidFill>
          <a:ln>
            <a:noFill/>
          </a:ln>
          <a:effectLst>
            <a:reflection blurRad="0" dir="5400000" dist="5000" endA="0" endPos="30000" fadeDir="5400000" kx="0" rotWithShape="0" algn="bl" stA="30000" stPos="0" sy="-100000" ky="0"/>
          </a:effectLst>
        </p:spPr>
        <p:txBody>
          <a:bodyPr anchorCtr="0" anchor="t" bIns="45700" lIns="91425" spcFirstLastPara="1" rIns="91425" wrap="square" tIns="45700">
            <a:normAutofit/>
          </a:bodyPr>
          <a:lstStyle>
            <a:lvl1pPr lvl="0" marR="0" rtl="0" algn="ctr">
              <a:spcBef>
                <a:spcPts val="480"/>
              </a:spcBef>
              <a:spcAft>
                <a:spcPts val="0"/>
              </a:spcAft>
              <a:buClr>
                <a:schemeClr val="accent1"/>
              </a:buClr>
              <a:buSzPts val="2400"/>
              <a:buFont typeface="Noto Sans Symbols"/>
              <a:buNone/>
              <a:defRPr b="0" i="0" sz="2400" u="none" cap="none" strike="noStrike">
                <a:solidFill>
                  <a:schemeClr val="lt1"/>
                </a:solidFill>
                <a:latin typeface="Candara"/>
                <a:ea typeface="Candara"/>
                <a:cs typeface="Candara"/>
                <a:sym typeface="Candara"/>
              </a:defRPr>
            </a:lvl1pPr>
            <a:lvl2pPr lvl="1" marR="0" rtl="0" algn="l">
              <a:spcBef>
                <a:spcPts val="420"/>
              </a:spcBef>
              <a:spcAft>
                <a:spcPts val="0"/>
              </a:spcAft>
              <a:buClr>
                <a:schemeClr val="accent1"/>
              </a:buClr>
              <a:buSzPts val="2100"/>
              <a:buFont typeface="Noto Sans Symbols"/>
              <a:buNone/>
              <a:defRPr b="0" i="0" sz="2100" u="none" cap="none" strike="noStrike">
                <a:solidFill>
                  <a:schemeClr val="dk2"/>
                </a:solidFill>
                <a:latin typeface="Candara"/>
                <a:ea typeface="Candara"/>
                <a:cs typeface="Candara"/>
                <a:sym typeface="Candara"/>
              </a:defRPr>
            </a:lvl2pPr>
            <a:lvl3pPr lvl="2" marR="0" rtl="0" algn="l">
              <a:spcBef>
                <a:spcPts val="360"/>
              </a:spcBef>
              <a:spcAft>
                <a:spcPts val="0"/>
              </a:spcAft>
              <a:buClr>
                <a:schemeClr val="accent1"/>
              </a:buClr>
              <a:buSzPts val="1800"/>
              <a:buFont typeface="Noto Sans Symbols"/>
              <a:buNone/>
              <a:defRPr b="0" i="0" sz="1800" u="none" cap="none" strike="noStrike">
                <a:solidFill>
                  <a:schemeClr val="dk2"/>
                </a:solidFill>
                <a:latin typeface="Candara"/>
                <a:ea typeface="Candara"/>
                <a:cs typeface="Candara"/>
                <a:sym typeface="Candara"/>
              </a:defRPr>
            </a:lvl3pPr>
            <a:lvl4pPr lvl="3" marR="0" rtl="0" algn="l">
              <a:spcBef>
                <a:spcPts val="300"/>
              </a:spcBef>
              <a:spcAft>
                <a:spcPts val="0"/>
              </a:spcAft>
              <a:buClr>
                <a:schemeClr val="accent1"/>
              </a:buClr>
              <a:buSzPts val="1500"/>
              <a:buFont typeface="Noto Sans Symbols"/>
              <a:buNone/>
              <a:defRPr b="0" i="0" sz="1500" u="none" cap="none" strike="noStrike">
                <a:solidFill>
                  <a:schemeClr val="dk2"/>
                </a:solidFill>
                <a:latin typeface="Candara"/>
                <a:ea typeface="Candara"/>
                <a:cs typeface="Candara"/>
                <a:sym typeface="Candara"/>
              </a:defRPr>
            </a:lvl4pPr>
            <a:lvl5pPr lvl="4" marR="0" rtl="0" algn="l">
              <a:spcBef>
                <a:spcPts val="300"/>
              </a:spcBef>
              <a:spcAft>
                <a:spcPts val="0"/>
              </a:spcAft>
              <a:buClr>
                <a:schemeClr val="accent1"/>
              </a:buClr>
              <a:buSzPts val="1500"/>
              <a:buFont typeface="Noto Sans Symbols"/>
              <a:buNone/>
              <a:defRPr b="0" i="0" sz="1500" u="none" cap="none" strike="noStrike">
                <a:solidFill>
                  <a:schemeClr val="dk2"/>
                </a:solidFill>
                <a:latin typeface="Candara"/>
                <a:ea typeface="Candara"/>
                <a:cs typeface="Candara"/>
                <a:sym typeface="Candara"/>
              </a:defRPr>
            </a:lvl5pPr>
            <a:lvl6pPr lvl="5" marR="0" rtl="0" algn="l">
              <a:spcBef>
                <a:spcPts val="288"/>
              </a:spcBef>
              <a:spcAft>
                <a:spcPts val="0"/>
              </a:spcAft>
              <a:buClr>
                <a:schemeClr val="accent1"/>
              </a:buClr>
              <a:buSzPts val="1500"/>
              <a:buFont typeface="Noto Sans Symbols"/>
              <a:buNone/>
              <a:defRPr b="0" i="0" sz="1500" u="none" cap="none" strike="noStrike">
                <a:solidFill>
                  <a:schemeClr val="dk2"/>
                </a:solidFill>
                <a:latin typeface="Candara"/>
                <a:ea typeface="Candara"/>
                <a:cs typeface="Candara"/>
                <a:sym typeface="Candara"/>
              </a:defRPr>
            </a:lvl6pPr>
            <a:lvl7pPr lvl="6" marR="0" rtl="0" algn="l">
              <a:spcBef>
                <a:spcPts val="288"/>
              </a:spcBef>
              <a:spcAft>
                <a:spcPts val="0"/>
              </a:spcAft>
              <a:buClr>
                <a:schemeClr val="accent1"/>
              </a:buClr>
              <a:buSzPts val="1500"/>
              <a:buFont typeface="Noto Sans Symbols"/>
              <a:buNone/>
              <a:defRPr b="0" i="0" sz="1500" u="none" cap="none" strike="noStrike">
                <a:solidFill>
                  <a:schemeClr val="dk2"/>
                </a:solidFill>
                <a:latin typeface="Candara"/>
                <a:ea typeface="Candara"/>
                <a:cs typeface="Candara"/>
                <a:sym typeface="Candara"/>
              </a:defRPr>
            </a:lvl7pPr>
            <a:lvl8pPr lvl="7" marR="0" rtl="0" algn="l">
              <a:spcBef>
                <a:spcPts val="288"/>
              </a:spcBef>
              <a:spcAft>
                <a:spcPts val="0"/>
              </a:spcAft>
              <a:buClr>
                <a:schemeClr val="accent1"/>
              </a:buClr>
              <a:buSzPts val="1500"/>
              <a:buFont typeface="Noto Sans Symbols"/>
              <a:buNone/>
              <a:defRPr b="0" i="0" sz="1500" u="none" cap="none" strike="noStrike">
                <a:solidFill>
                  <a:schemeClr val="dk2"/>
                </a:solidFill>
                <a:latin typeface="Candara"/>
                <a:ea typeface="Candara"/>
                <a:cs typeface="Candara"/>
                <a:sym typeface="Candara"/>
              </a:defRPr>
            </a:lvl8pPr>
            <a:lvl9pPr lvl="8" marR="0" rtl="0" algn="l">
              <a:spcBef>
                <a:spcPts val="288"/>
              </a:spcBef>
              <a:spcAft>
                <a:spcPts val="0"/>
              </a:spcAft>
              <a:buClr>
                <a:schemeClr val="accent1"/>
              </a:buClr>
              <a:buSzPts val="1500"/>
              <a:buFont typeface="Noto Sans Symbols"/>
              <a:buNone/>
              <a:defRPr b="0" i="0" sz="1500" u="none" cap="none" strike="noStrike">
                <a:solidFill>
                  <a:schemeClr val="dk2"/>
                </a:solidFill>
                <a:latin typeface="Candara"/>
                <a:ea typeface="Candara"/>
                <a:cs typeface="Candara"/>
                <a:sym typeface="Candara"/>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69" name="Shape 169"/>
        <p:cNvGrpSpPr/>
        <p:nvPr/>
      </p:nvGrpSpPr>
      <p:grpSpPr>
        <a:xfrm>
          <a:off x="0" y="0"/>
          <a:ext cx="0" cy="0"/>
          <a:chOff x="0" y="0"/>
          <a:chExt cx="0" cy="0"/>
        </a:xfrm>
      </p:grpSpPr>
      <p:sp>
        <p:nvSpPr>
          <p:cNvPr id="170" name="Google Shape;170;p97"/>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97"/>
          <p:cNvSpPr txBox="1"/>
          <p:nvPr>
            <p:ph idx="1" type="body"/>
          </p:nvPr>
        </p:nvSpPr>
        <p:spPr>
          <a:xfrm rot="5400000">
            <a:off x="2850886" y="696649"/>
            <a:ext cx="3450696" cy="7408333"/>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33375" lvl="1" marL="914400" algn="l">
              <a:spcBef>
                <a:spcPts val="330"/>
              </a:spcBef>
              <a:spcAft>
                <a:spcPts val="0"/>
              </a:spcAft>
              <a:buSzPts val="1650"/>
              <a:buChar char="*"/>
              <a:defRPr/>
            </a:lvl2pPr>
            <a:lvl3pPr indent="-323850" lvl="2" marL="1371600" algn="l">
              <a:spcBef>
                <a:spcPts val="300"/>
              </a:spcBef>
              <a:spcAft>
                <a:spcPts val="0"/>
              </a:spcAft>
              <a:buSzPts val="1500"/>
              <a:buChar char="*"/>
              <a:defRPr/>
            </a:lvl3pPr>
            <a:lvl4pPr indent="-314325" lvl="3" marL="1828800" algn="l">
              <a:spcBef>
                <a:spcPts val="270"/>
              </a:spcBef>
              <a:spcAft>
                <a:spcPts val="0"/>
              </a:spcAft>
              <a:buSzPts val="1350"/>
              <a:buChar char="*"/>
              <a:defRPr/>
            </a:lvl4pPr>
            <a:lvl5pPr indent="-304800" lvl="4" marL="2286000" algn="l">
              <a:spcBef>
                <a:spcPts val="240"/>
              </a:spcBef>
              <a:spcAft>
                <a:spcPts val="0"/>
              </a:spcAft>
              <a:buSzPts val="1200"/>
              <a:buChar char="*"/>
              <a:defRPr/>
            </a:lvl5pPr>
            <a:lvl6pPr indent="-342900" lvl="5" marL="2743200" algn="l">
              <a:spcBef>
                <a:spcPts val="288"/>
              </a:spcBef>
              <a:spcAft>
                <a:spcPts val="0"/>
              </a:spcAft>
              <a:buSzPts val="1800"/>
              <a:buChar char="●"/>
              <a:defRPr/>
            </a:lvl6pPr>
            <a:lvl7pPr indent="-342900" lvl="6" marL="3200400" algn="l">
              <a:spcBef>
                <a:spcPts val="288"/>
              </a:spcBef>
              <a:spcAft>
                <a:spcPts val="0"/>
              </a:spcAft>
              <a:buSzPts val="1800"/>
              <a:buChar char="●"/>
              <a:defRPr/>
            </a:lvl7pPr>
            <a:lvl8pPr indent="-342900" lvl="7" marL="3657600" algn="l">
              <a:spcBef>
                <a:spcPts val="288"/>
              </a:spcBef>
              <a:spcAft>
                <a:spcPts val="0"/>
              </a:spcAft>
              <a:buSzPts val="1800"/>
              <a:buChar char="●"/>
              <a:defRPr/>
            </a:lvl8pPr>
            <a:lvl9pPr indent="-342900" lvl="8" marL="4114800" algn="l">
              <a:spcBef>
                <a:spcPts val="288"/>
              </a:spcBef>
              <a:spcAft>
                <a:spcPts val="0"/>
              </a:spcAft>
              <a:buSzPts val="1800"/>
              <a:buChar char="●"/>
              <a:defRPr/>
            </a:lvl9pPr>
          </a:lstStyle>
          <a:p/>
        </p:txBody>
      </p:sp>
      <p:sp>
        <p:nvSpPr>
          <p:cNvPr id="172" name="Google Shape;172;p97"/>
          <p:cNvSpPr txBox="1"/>
          <p:nvPr>
            <p:ph idx="10" type="dt"/>
          </p:nvPr>
        </p:nvSpPr>
        <p:spPr>
          <a:xfrm>
            <a:off x="5163672" y="6250166"/>
            <a:ext cx="378669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97"/>
          <p:cNvSpPr txBox="1"/>
          <p:nvPr>
            <p:ph idx="11" type="ftr"/>
          </p:nvPr>
        </p:nvSpPr>
        <p:spPr>
          <a:xfrm>
            <a:off x="193639" y="6250166"/>
            <a:ext cx="378669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97"/>
          <p:cNvSpPr txBox="1"/>
          <p:nvPr>
            <p:ph idx="12" type="sldNum"/>
          </p:nvPr>
        </p:nvSpPr>
        <p:spPr>
          <a:xfrm>
            <a:off x="3991089" y="6250165"/>
            <a:ext cx="1161826"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solidFill>
                  <a:srgbClr val="073E87"/>
                </a:solidFill>
              </a:defRPr>
            </a:lvl1pPr>
            <a:lvl2pPr indent="0" lvl="1" marL="0" algn="ctr">
              <a:lnSpc>
                <a:spcPct val="100000"/>
              </a:lnSpc>
              <a:spcBef>
                <a:spcPts val="0"/>
              </a:spcBef>
              <a:spcAft>
                <a:spcPts val="0"/>
              </a:spcAft>
              <a:buNone/>
              <a:defRPr>
                <a:solidFill>
                  <a:srgbClr val="073E87"/>
                </a:solidFill>
              </a:defRPr>
            </a:lvl2pPr>
            <a:lvl3pPr indent="0" lvl="2" marL="0" algn="ctr">
              <a:lnSpc>
                <a:spcPct val="100000"/>
              </a:lnSpc>
              <a:spcBef>
                <a:spcPts val="0"/>
              </a:spcBef>
              <a:spcAft>
                <a:spcPts val="0"/>
              </a:spcAft>
              <a:buNone/>
              <a:defRPr>
                <a:solidFill>
                  <a:srgbClr val="073E87"/>
                </a:solidFill>
              </a:defRPr>
            </a:lvl3pPr>
            <a:lvl4pPr indent="0" lvl="3" marL="0" algn="ctr">
              <a:lnSpc>
                <a:spcPct val="100000"/>
              </a:lnSpc>
              <a:spcBef>
                <a:spcPts val="0"/>
              </a:spcBef>
              <a:spcAft>
                <a:spcPts val="0"/>
              </a:spcAft>
              <a:buNone/>
              <a:defRPr>
                <a:solidFill>
                  <a:srgbClr val="073E87"/>
                </a:solidFill>
              </a:defRPr>
            </a:lvl4pPr>
            <a:lvl5pPr indent="0" lvl="4" marL="0" algn="ctr">
              <a:lnSpc>
                <a:spcPct val="100000"/>
              </a:lnSpc>
              <a:spcBef>
                <a:spcPts val="0"/>
              </a:spcBef>
              <a:spcAft>
                <a:spcPts val="0"/>
              </a:spcAft>
              <a:buNone/>
              <a:defRPr>
                <a:solidFill>
                  <a:srgbClr val="073E87"/>
                </a:solidFill>
              </a:defRPr>
            </a:lvl5pPr>
            <a:lvl6pPr indent="0" lvl="5" marL="0" algn="ctr">
              <a:lnSpc>
                <a:spcPct val="100000"/>
              </a:lnSpc>
              <a:spcBef>
                <a:spcPts val="0"/>
              </a:spcBef>
              <a:spcAft>
                <a:spcPts val="0"/>
              </a:spcAft>
              <a:buNone/>
              <a:defRPr>
                <a:solidFill>
                  <a:srgbClr val="073E87"/>
                </a:solidFill>
              </a:defRPr>
            </a:lvl6pPr>
            <a:lvl7pPr indent="0" lvl="6" marL="0" algn="ctr">
              <a:lnSpc>
                <a:spcPct val="100000"/>
              </a:lnSpc>
              <a:spcBef>
                <a:spcPts val="0"/>
              </a:spcBef>
              <a:spcAft>
                <a:spcPts val="0"/>
              </a:spcAft>
              <a:buNone/>
              <a:defRPr>
                <a:solidFill>
                  <a:srgbClr val="073E87"/>
                </a:solidFill>
              </a:defRPr>
            </a:lvl7pPr>
            <a:lvl8pPr indent="0" lvl="7" marL="0" algn="ctr">
              <a:lnSpc>
                <a:spcPct val="100000"/>
              </a:lnSpc>
              <a:spcBef>
                <a:spcPts val="0"/>
              </a:spcBef>
              <a:spcAft>
                <a:spcPts val="0"/>
              </a:spcAft>
              <a:buNone/>
              <a:defRPr>
                <a:solidFill>
                  <a:srgbClr val="073E87"/>
                </a:solidFill>
              </a:defRPr>
            </a:lvl8pPr>
            <a:lvl9pPr indent="0" lvl="8" marL="0" algn="ctr">
              <a:lnSpc>
                <a:spcPct val="100000"/>
              </a:lnSpc>
              <a:spcBef>
                <a:spcPts val="0"/>
              </a:spcBef>
              <a:spcAft>
                <a:spcPts val="0"/>
              </a:spcAft>
              <a:buNone/>
              <a:defRPr>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75" name="Shape 175"/>
        <p:cNvGrpSpPr/>
        <p:nvPr/>
      </p:nvGrpSpPr>
      <p:grpSpPr>
        <a:xfrm>
          <a:off x="0" y="0"/>
          <a:ext cx="0" cy="0"/>
          <a:chOff x="0" y="0"/>
          <a:chExt cx="0" cy="0"/>
        </a:xfrm>
      </p:grpSpPr>
      <p:sp>
        <p:nvSpPr>
          <p:cNvPr id="176" name="Google Shape;176;p98"/>
          <p:cNvSpPr/>
          <p:nvPr/>
        </p:nvSpPr>
        <p:spPr>
          <a:xfrm>
            <a:off x="228600" y="228600"/>
            <a:ext cx="8695944" cy="1426464"/>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77" name="Google Shape;177;p98"/>
          <p:cNvSpPr txBox="1"/>
          <p:nvPr>
            <p:ph idx="10" type="dt"/>
          </p:nvPr>
        </p:nvSpPr>
        <p:spPr>
          <a:xfrm>
            <a:off x="5163672" y="6250166"/>
            <a:ext cx="378669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98"/>
          <p:cNvSpPr txBox="1"/>
          <p:nvPr>
            <p:ph idx="11" type="ftr"/>
          </p:nvPr>
        </p:nvSpPr>
        <p:spPr>
          <a:xfrm>
            <a:off x="193639" y="6250166"/>
            <a:ext cx="378669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98"/>
          <p:cNvSpPr txBox="1"/>
          <p:nvPr>
            <p:ph idx="12" type="sldNum"/>
          </p:nvPr>
        </p:nvSpPr>
        <p:spPr>
          <a:xfrm>
            <a:off x="3991089" y="6250165"/>
            <a:ext cx="1161826"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solidFill>
                  <a:srgbClr val="073E87"/>
                </a:solidFill>
              </a:defRPr>
            </a:lvl1pPr>
            <a:lvl2pPr indent="0" lvl="1" marL="0" algn="ctr">
              <a:lnSpc>
                <a:spcPct val="100000"/>
              </a:lnSpc>
              <a:spcBef>
                <a:spcPts val="0"/>
              </a:spcBef>
              <a:spcAft>
                <a:spcPts val="0"/>
              </a:spcAft>
              <a:buNone/>
              <a:defRPr>
                <a:solidFill>
                  <a:srgbClr val="073E87"/>
                </a:solidFill>
              </a:defRPr>
            </a:lvl2pPr>
            <a:lvl3pPr indent="0" lvl="2" marL="0" algn="ctr">
              <a:lnSpc>
                <a:spcPct val="100000"/>
              </a:lnSpc>
              <a:spcBef>
                <a:spcPts val="0"/>
              </a:spcBef>
              <a:spcAft>
                <a:spcPts val="0"/>
              </a:spcAft>
              <a:buNone/>
              <a:defRPr>
                <a:solidFill>
                  <a:srgbClr val="073E87"/>
                </a:solidFill>
              </a:defRPr>
            </a:lvl3pPr>
            <a:lvl4pPr indent="0" lvl="3" marL="0" algn="ctr">
              <a:lnSpc>
                <a:spcPct val="100000"/>
              </a:lnSpc>
              <a:spcBef>
                <a:spcPts val="0"/>
              </a:spcBef>
              <a:spcAft>
                <a:spcPts val="0"/>
              </a:spcAft>
              <a:buNone/>
              <a:defRPr>
                <a:solidFill>
                  <a:srgbClr val="073E87"/>
                </a:solidFill>
              </a:defRPr>
            </a:lvl4pPr>
            <a:lvl5pPr indent="0" lvl="4" marL="0" algn="ctr">
              <a:lnSpc>
                <a:spcPct val="100000"/>
              </a:lnSpc>
              <a:spcBef>
                <a:spcPts val="0"/>
              </a:spcBef>
              <a:spcAft>
                <a:spcPts val="0"/>
              </a:spcAft>
              <a:buNone/>
              <a:defRPr>
                <a:solidFill>
                  <a:srgbClr val="073E87"/>
                </a:solidFill>
              </a:defRPr>
            </a:lvl5pPr>
            <a:lvl6pPr indent="0" lvl="5" marL="0" algn="ctr">
              <a:lnSpc>
                <a:spcPct val="100000"/>
              </a:lnSpc>
              <a:spcBef>
                <a:spcPts val="0"/>
              </a:spcBef>
              <a:spcAft>
                <a:spcPts val="0"/>
              </a:spcAft>
              <a:buNone/>
              <a:defRPr>
                <a:solidFill>
                  <a:srgbClr val="073E87"/>
                </a:solidFill>
              </a:defRPr>
            </a:lvl6pPr>
            <a:lvl7pPr indent="0" lvl="6" marL="0" algn="ctr">
              <a:lnSpc>
                <a:spcPct val="100000"/>
              </a:lnSpc>
              <a:spcBef>
                <a:spcPts val="0"/>
              </a:spcBef>
              <a:spcAft>
                <a:spcPts val="0"/>
              </a:spcAft>
              <a:buNone/>
              <a:defRPr>
                <a:solidFill>
                  <a:srgbClr val="073E87"/>
                </a:solidFill>
              </a:defRPr>
            </a:lvl7pPr>
            <a:lvl8pPr indent="0" lvl="7" marL="0" algn="ctr">
              <a:lnSpc>
                <a:spcPct val="100000"/>
              </a:lnSpc>
              <a:spcBef>
                <a:spcPts val="0"/>
              </a:spcBef>
              <a:spcAft>
                <a:spcPts val="0"/>
              </a:spcAft>
              <a:buNone/>
              <a:defRPr>
                <a:solidFill>
                  <a:srgbClr val="073E87"/>
                </a:solidFill>
              </a:defRPr>
            </a:lvl8pPr>
            <a:lvl9pPr indent="0" lvl="8" marL="0" algn="ctr">
              <a:lnSpc>
                <a:spcPct val="100000"/>
              </a:lnSpc>
              <a:spcBef>
                <a:spcPts val="0"/>
              </a:spcBef>
              <a:spcAft>
                <a:spcPts val="0"/>
              </a:spcAft>
              <a:buNone/>
              <a:defRPr>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grpSp>
        <p:nvGrpSpPr>
          <p:cNvPr id="180" name="Google Shape;180;p98"/>
          <p:cNvGrpSpPr/>
          <p:nvPr/>
        </p:nvGrpSpPr>
        <p:grpSpPr>
          <a:xfrm>
            <a:off x="211665" y="714191"/>
            <a:ext cx="8723376" cy="1331580"/>
            <a:chOff x="-3905250" y="4294188"/>
            <a:chExt cx="13011150" cy="1892300"/>
          </a:xfrm>
        </p:grpSpPr>
        <p:sp>
          <p:nvSpPr>
            <p:cNvPr id="181" name="Google Shape;181;p98"/>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82" name="Google Shape;182;p98"/>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83" name="Google Shape;183;p98"/>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84" name="Google Shape;184;p98"/>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185" name="Google Shape;185;p98"/>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grpSp>
      <p:sp>
        <p:nvSpPr>
          <p:cNvPr id="186" name="Google Shape;186;p98"/>
          <p:cNvSpPr txBox="1"/>
          <p:nvPr>
            <p:ph type="title"/>
          </p:nvPr>
        </p:nvSpPr>
        <p:spPr>
          <a:xfrm rot="5400000">
            <a:off x="5414433" y="2662769"/>
            <a:ext cx="4487333"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3300"/>
              <a:buFont typeface="Candara"/>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98"/>
          <p:cNvSpPr txBox="1"/>
          <p:nvPr>
            <p:ph idx="1" type="body"/>
          </p:nvPr>
        </p:nvSpPr>
        <p:spPr>
          <a:xfrm rot="5400000">
            <a:off x="1223433" y="681567"/>
            <a:ext cx="448733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accent1"/>
              </a:buClr>
              <a:buSzPts val="1800"/>
              <a:buChar char="*"/>
              <a:defRPr/>
            </a:lvl1pPr>
            <a:lvl2pPr indent="-333375" lvl="1" marL="914400" algn="l">
              <a:spcBef>
                <a:spcPts val="330"/>
              </a:spcBef>
              <a:spcAft>
                <a:spcPts val="0"/>
              </a:spcAft>
              <a:buClr>
                <a:schemeClr val="accent1"/>
              </a:buClr>
              <a:buSzPts val="1650"/>
              <a:buChar char="*"/>
              <a:defRPr/>
            </a:lvl2pPr>
            <a:lvl3pPr indent="-323850" lvl="2" marL="1371600" algn="l">
              <a:spcBef>
                <a:spcPts val="300"/>
              </a:spcBef>
              <a:spcAft>
                <a:spcPts val="0"/>
              </a:spcAft>
              <a:buClr>
                <a:schemeClr val="accent1"/>
              </a:buClr>
              <a:buSzPts val="1500"/>
              <a:buChar char="*"/>
              <a:defRPr/>
            </a:lvl3pPr>
            <a:lvl4pPr indent="-314325" lvl="3" marL="1828800" algn="l">
              <a:spcBef>
                <a:spcPts val="270"/>
              </a:spcBef>
              <a:spcAft>
                <a:spcPts val="0"/>
              </a:spcAft>
              <a:buClr>
                <a:schemeClr val="accent1"/>
              </a:buClr>
              <a:buSzPts val="1350"/>
              <a:buChar char="*"/>
              <a:defRPr/>
            </a:lvl4pPr>
            <a:lvl5pPr indent="-304800" lvl="4" marL="2286000" algn="l">
              <a:spcBef>
                <a:spcPts val="240"/>
              </a:spcBef>
              <a:spcAft>
                <a:spcPts val="0"/>
              </a:spcAft>
              <a:buClr>
                <a:schemeClr val="accent1"/>
              </a:buClr>
              <a:buSzPts val="1200"/>
              <a:buChar char="*"/>
              <a:defRPr/>
            </a:lvl5pPr>
            <a:lvl6pPr indent="-342900" lvl="5" marL="2743200" algn="l">
              <a:spcBef>
                <a:spcPts val="288"/>
              </a:spcBef>
              <a:spcAft>
                <a:spcPts val="0"/>
              </a:spcAft>
              <a:buSzPts val="1800"/>
              <a:buChar char="●"/>
              <a:defRPr/>
            </a:lvl6pPr>
            <a:lvl7pPr indent="-342900" lvl="6" marL="3200400" algn="l">
              <a:spcBef>
                <a:spcPts val="288"/>
              </a:spcBef>
              <a:spcAft>
                <a:spcPts val="0"/>
              </a:spcAft>
              <a:buSzPts val="1800"/>
              <a:buChar char="●"/>
              <a:defRPr/>
            </a:lvl7pPr>
            <a:lvl8pPr indent="-342900" lvl="7" marL="3657600" algn="l">
              <a:spcBef>
                <a:spcPts val="288"/>
              </a:spcBef>
              <a:spcAft>
                <a:spcPts val="0"/>
              </a:spcAft>
              <a:buSzPts val="1800"/>
              <a:buChar char="●"/>
              <a:defRPr/>
            </a:lvl8pPr>
            <a:lvl9pPr indent="-342900" lvl="8" marL="4114800" algn="l">
              <a:spcBef>
                <a:spcPts val="288"/>
              </a:spcBef>
              <a:spcAft>
                <a:spcPts val="0"/>
              </a:spcAft>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 Slide 1">
    <p:spTree>
      <p:nvGrpSpPr>
        <p:cNvPr id="204" name="Shape 204"/>
        <p:cNvGrpSpPr/>
        <p:nvPr/>
      </p:nvGrpSpPr>
      <p:grpSpPr>
        <a:xfrm>
          <a:off x="0" y="0"/>
          <a:ext cx="0" cy="0"/>
          <a:chOff x="0" y="0"/>
          <a:chExt cx="0" cy="0"/>
        </a:xfrm>
      </p:grpSpPr>
      <p:grpSp>
        <p:nvGrpSpPr>
          <p:cNvPr id="205" name="Google Shape;205;p71"/>
          <p:cNvGrpSpPr/>
          <p:nvPr/>
        </p:nvGrpSpPr>
        <p:grpSpPr>
          <a:xfrm>
            <a:off x="7391400" y="-152400"/>
            <a:ext cx="1740759" cy="1188720"/>
            <a:chOff x="7676128" y="6093532"/>
            <a:chExt cx="1740759" cy="1188720"/>
          </a:xfrm>
        </p:grpSpPr>
        <p:pic>
          <p:nvPicPr>
            <p:cNvPr id="206" name="Google Shape;206;p71"/>
            <p:cNvPicPr preferRelativeResize="0"/>
            <p:nvPr/>
          </p:nvPicPr>
          <p:blipFill rotWithShape="1">
            <a:blip r:embed="rId2">
              <a:alphaModFix/>
            </a:blip>
            <a:srcRect b="0" l="0" r="0" t="0"/>
            <a:stretch/>
          </p:blipFill>
          <p:spPr>
            <a:xfrm>
              <a:off x="7676128" y="6337373"/>
              <a:ext cx="777240" cy="777240"/>
            </a:xfrm>
            <a:prstGeom prst="rect">
              <a:avLst/>
            </a:prstGeom>
            <a:noFill/>
            <a:ln>
              <a:noFill/>
            </a:ln>
          </p:spPr>
        </p:pic>
        <p:pic>
          <p:nvPicPr>
            <p:cNvPr id="207" name="Google Shape;207;p71"/>
            <p:cNvPicPr preferRelativeResize="0"/>
            <p:nvPr/>
          </p:nvPicPr>
          <p:blipFill rotWithShape="1">
            <a:blip r:embed="rId3">
              <a:alphaModFix/>
            </a:blip>
            <a:srcRect b="0" l="0" r="81377" t="0"/>
            <a:stretch/>
          </p:blipFill>
          <p:spPr>
            <a:xfrm>
              <a:off x="8484881" y="6093532"/>
              <a:ext cx="932006" cy="1188720"/>
            </a:xfrm>
            <a:prstGeom prst="rect">
              <a:avLst/>
            </a:prstGeom>
            <a:noFill/>
            <a:ln>
              <a:noFill/>
            </a:ln>
          </p:spPr>
        </p:pic>
      </p:grpSp>
      <p:pic>
        <p:nvPicPr>
          <p:cNvPr id="208" name="Google Shape;208;p71"/>
          <p:cNvPicPr preferRelativeResize="0"/>
          <p:nvPr/>
        </p:nvPicPr>
        <p:blipFill rotWithShape="1">
          <a:blip r:embed="rId4">
            <a:alphaModFix/>
          </a:blip>
          <a:srcRect b="0" l="0" r="0" t="0"/>
          <a:stretch/>
        </p:blipFill>
        <p:spPr>
          <a:xfrm>
            <a:off x="0" y="1"/>
            <a:ext cx="1613308" cy="6248400"/>
          </a:xfrm>
          <a:prstGeom prst="rect">
            <a:avLst/>
          </a:prstGeom>
          <a:noFill/>
          <a:ln>
            <a:noFill/>
          </a:ln>
        </p:spPr>
      </p:pic>
      <p:sp>
        <p:nvSpPr>
          <p:cNvPr id="209" name="Google Shape;209;p71"/>
          <p:cNvSpPr txBox="1"/>
          <p:nvPr>
            <p:ph idx="1" type="body"/>
          </p:nvPr>
        </p:nvSpPr>
        <p:spPr>
          <a:xfrm>
            <a:off x="5029928" y="4394325"/>
            <a:ext cx="4049713" cy="2295717"/>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SzPts val="1600"/>
              <a:buNone/>
              <a:defRPr sz="16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71"/>
          <p:cNvSpPr txBox="1"/>
          <p:nvPr>
            <p:ph type="title"/>
          </p:nvPr>
        </p:nvSpPr>
        <p:spPr>
          <a:xfrm>
            <a:off x="1613308" y="1460769"/>
            <a:ext cx="7073492" cy="1143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204498"/>
              </a:buClr>
              <a:buSzPts val="4000"/>
              <a:buFont typeface="Quattrocento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71"/>
          <p:cNvSpPr txBox="1"/>
          <p:nvPr>
            <p:ph idx="2" type="body"/>
          </p:nvPr>
        </p:nvSpPr>
        <p:spPr>
          <a:xfrm>
            <a:off x="1613308" y="2911475"/>
            <a:ext cx="5556046" cy="6699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3100"/>
              <a:buNone/>
              <a:defRPr sz="3100">
                <a:solidFill>
                  <a:srgbClr val="2D9100"/>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SzPts val="2400"/>
              <a:buNone/>
              <a:defRPr/>
            </a:lvl2pPr>
            <a:lvl3pPr indent="-228600" lvl="2" marL="1371600" algn="l">
              <a:lnSpc>
                <a:spcPct val="90000"/>
              </a:lnSpc>
              <a:spcBef>
                <a:spcPts val="500"/>
              </a:spcBef>
              <a:spcAft>
                <a:spcPts val="0"/>
              </a:spcAft>
              <a:buSzPts val="2000"/>
              <a:buNone/>
              <a:defRPr/>
            </a:lvl3pPr>
            <a:lvl4pPr indent="-228600" lvl="3" marL="1828800" algn="l">
              <a:lnSpc>
                <a:spcPct val="90000"/>
              </a:lnSpc>
              <a:spcBef>
                <a:spcPts val="500"/>
              </a:spcBef>
              <a:spcAft>
                <a:spcPts val="0"/>
              </a:spcAft>
              <a:buSzPts val="1800"/>
              <a:buNone/>
              <a:defRPr/>
            </a:lvl4pPr>
            <a:lvl5pPr indent="-228600" lvl="4" marL="2286000" algn="l">
              <a:lnSpc>
                <a:spcPct val="90000"/>
              </a:lnSpc>
              <a:spcBef>
                <a:spcPts val="500"/>
              </a:spcBef>
              <a:spcAft>
                <a:spcPts val="0"/>
              </a:spcAft>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15" name="Shape 15"/>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2" name="Shape 212"/>
        <p:cNvGrpSpPr/>
        <p:nvPr/>
      </p:nvGrpSpPr>
      <p:grpSpPr>
        <a:xfrm>
          <a:off x="0" y="0"/>
          <a:ext cx="0" cy="0"/>
          <a:chOff x="0" y="0"/>
          <a:chExt cx="0" cy="0"/>
        </a:xfrm>
      </p:grpSpPr>
      <p:sp>
        <p:nvSpPr>
          <p:cNvPr id="213" name="Google Shape;213;p7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44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4" name="Google Shape;214;p7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5" name="Shape 215"/>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16" name="Shape 216"/>
        <p:cNvGrpSpPr/>
        <p:nvPr/>
      </p:nvGrpSpPr>
      <p:grpSpPr>
        <a:xfrm>
          <a:off x="0" y="0"/>
          <a:ext cx="0" cy="0"/>
          <a:chOff x="0" y="0"/>
          <a:chExt cx="0" cy="0"/>
        </a:xfrm>
      </p:grpSpPr>
      <p:sp>
        <p:nvSpPr>
          <p:cNvPr id="217" name="Google Shape;217;p7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44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p74"/>
          <p:cNvSpPr txBox="1"/>
          <p:nvPr>
            <p:ph idx="1" type="body"/>
          </p:nvPr>
        </p:nvSpPr>
        <p:spPr>
          <a:xfrm>
            <a:off x="628650" y="1825625"/>
            <a:ext cx="38671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74"/>
          <p:cNvSpPr txBox="1"/>
          <p:nvPr>
            <p:ph idx="2" type="body"/>
          </p:nvPr>
        </p:nvSpPr>
        <p:spPr>
          <a:xfrm>
            <a:off x="4648200" y="1825625"/>
            <a:ext cx="38671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0" name="Shape 220"/>
        <p:cNvGrpSpPr/>
        <p:nvPr/>
      </p:nvGrpSpPr>
      <p:grpSpPr>
        <a:xfrm>
          <a:off x="0" y="0"/>
          <a:ext cx="0" cy="0"/>
          <a:chOff x="0" y="0"/>
          <a:chExt cx="0" cy="0"/>
        </a:xfrm>
      </p:grpSpPr>
      <p:sp>
        <p:nvSpPr>
          <p:cNvPr id="221" name="Google Shape;221;p99"/>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204498"/>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99"/>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23" name="Shape 223"/>
        <p:cNvGrpSpPr/>
        <p:nvPr/>
      </p:nvGrpSpPr>
      <p:grpSpPr>
        <a:xfrm>
          <a:off x="0" y="0"/>
          <a:ext cx="0" cy="0"/>
          <a:chOff x="0" y="0"/>
          <a:chExt cx="0" cy="0"/>
        </a:xfrm>
      </p:grpSpPr>
      <p:sp>
        <p:nvSpPr>
          <p:cNvPr id="224" name="Google Shape;224;p100"/>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04498"/>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5" name="Google Shape;225;p100"/>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rgbClr val="888888"/>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26" name="Shape 226"/>
        <p:cNvGrpSpPr/>
        <p:nvPr/>
      </p:nvGrpSpPr>
      <p:grpSpPr>
        <a:xfrm>
          <a:off x="0" y="0"/>
          <a:ext cx="0" cy="0"/>
          <a:chOff x="0" y="0"/>
          <a:chExt cx="0" cy="0"/>
        </a:xfrm>
      </p:grpSpPr>
      <p:sp>
        <p:nvSpPr>
          <p:cNvPr id="227" name="Google Shape;227;p101"/>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44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101"/>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9" name="Google Shape;229;p101"/>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101"/>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1" name="Google Shape;231;p101"/>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2" name="Shape 232"/>
        <p:cNvGrpSpPr/>
        <p:nvPr/>
      </p:nvGrpSpPr>
      <p:grpSpPr>
        <a:xfrm>
          <a:off x="0" y="0"/>
          <a:ext cx="0" cy="0"/>
          <a:chOff x="0" y="0"/>
          <a:chExt cx="0" cy="0"/>
        </a:xfrm>
      </p:grpSpPr>
      <p:sp>
        <p:nvSpPr>
          <p:cNvPr id="233" name="Google Shape;233;p10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44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34" name="Shape 234"/>
        <p:cNvGrpSpPr/>
        <p:nvPr/>
      </p:nvGrpSpPr>
      <p:grpSpPr>
        <a:xfrm>
          <a:off x="0" y="0"/>
          <a:ext cx="0" cy="0"/>
          <a:chOff x="0" y="0"/>
          <a:chExt cx="0" cy="0"/>
        </a:xfrm>
      </p:grpSpPr>
      <p:sp>
        <p:nvSpPr>
          <p:cNvPr id="235" name="Google Shape;235;p103"/>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04498"/>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103"/>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37" name="Google Shape;237;p103"/>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38" name="Shape 238"/>
        <p:cNvGrpSpPr/>
        <p:nvPr/>
      </p:nvGrpSpPr>
      <p:grpSpPr>
        <a:xfrm>
          <a:off x="0" y="0"/>
          <a:ext cx="0" cy="0"/>
          <a:chOff x="0" y="0"/>
          <a:chExt cx="0" cy="0"/>
        </a:xfrm>
      </p:grpSpPr>
      <p:sp>
        <p:nvSpPr>
          <p:cNvPr id="239" name="Google Shape;239;p104"/>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04498"/>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104"/>
          <p:cNvSpPr/>
          <p:nvPr>
            <p:ph idx="2" type="pic"/>
          </p:nvPr>
        </p:nvSpPr>
        <p:spPr>
          <a:xfrm>
            <a:off x="3887788" y="987425"/>
            <a:ext cx="462915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204498"/>
              </a:buClr>
              <a:buSzPts val="3200"/>
              <a:buFont typeface="Arial"/>
              <a:buNone/>
              <a:defRPr b="0" i="0" sz="3200" u="none" cap="none" strike="noStrike">
                <a:solidFill>
                  <a:schemeClr val="dk1"/>
                </a:solidFill>
                <a:latin typeface="Quattrocento Sans"/>
                <a:ea typeface="Quattrocento Sans"/>
                <a:cs typeface="Quattrocento Sans"/>
                <a:sym typeface="Quattrocento Sans"/>
              </a:defRPr>
            </a:lvl1pPr>
            <a:lvl2pPr lvl="1" marR="0" rtl="0" algn="l">
              <a:lnSpc>
                <a:spcPct val="90000"/>
              </a:lnSpc>
              <a:spcBef>
                <a:spcPts val="500"/>
              </a:spcBef>
              <a:spcAft>
                <a:spcPts val="0"/>
              </a:spcAft>
              <a:buClr>
                <a:srgbClr val="204498"/>
              </a:buClr>
              <a:buSzPts val="2800"/>
              <a:buFont typeface="Arial"/>
              <a:buNone/>
              <a:defRPr b="0" i="0" sz="2800" u="none" cap="none" strike="noStrike">
                <a:solidFill>
                  <a:schemeClr val="dk1"/>
                </a:solidFill>
                <a:latin typeface="Quattrocento Sans"/>
                <a:ea typeface="Quattrocento Sans"/>
                <a:cs typeface="Quattrocento Sans"/>
                <a:sym typeface="Quattrocento Sans"/>
              </a:defRPr>
            </a:lvl2pPr>
            <a:lvl3pPr lvl="2" marR="0" rtl="0" algn="l">
              <a:lnSpc>
                <a:spcPct val="90000"/>
              </a:lnSpc>
              <a:spcBef>
                <a:spcPts val="500"/>
              </a:spcBef>
              <a:spcAft>
                <a:spcPts val="0"/>
              </a:spcAft>
              <a:buClr>
                <a:srgbClr val="204498"/>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3pPr>
            <a:lvl4pPr lvl="3" marR="0" rtl="0" algn="l">
              <a:lnSpc>
                <a:spcPct val="90000"/>
              </a:lnSpc>
              <a:spcBef>
                <a:spcPts val="500"/>
              </a:spcBef>
              <a:spcAft>
                <a:spcPts val="0"/>
              </a:spcAft>
              <a:buClr>
                <a:srgbClr val="204498"/>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4pPr>
            <a:lvl5pPr lvl="4" marR="0" rtl="0" algn="l">
              <a:lnSpc>
                <a:spcPct val="90000"/>
              </a:lnSpc>
              <a:spcBef>
                <a:spcPts val="500"/>
              </a:spcBef>
              <a:spcAft>
                <a:spcPts val="0"/>
              </a:spcAft>
              <a:buClr>
                <a:srgbClr val="204498"/>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41" name="Google Shape;241;p104"/>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42" name="Shape 242"/>
        <p:cNvGrpSpPr/>
        <p:nvPr/>
      </p:nvGrpSpPr>
      <p:grpSpPr>
        <a:xfrm>
          <a:off x="0" y="0"/>
          <a:ext cx="0" cy="0"/>
          <a:chOff x="0" y="0"/>
          <a:chExt cx="0" cy="0"/>
        </a:xfrm>
      </p:grpSpPr>
      <p:sp>
        <p:nvSpPr>
          <p:cNvPr id="243" name="Google Shape;243;p10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44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4" name="Google Shape;244;p10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CUSTOM_1">
    <p:spTree>
      <p:nvGrpSpPr>
        <p:cNvPr id="16" name="Shape 16"/>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45" name="Shape 245"/>
        <p:cNvGrpSpPr/>
        <p:nvPr/>
      </p:nvGrpSpPr>
      <p:grpSpPr>
        <a:xfrm>
          <a:off x="0" y="0"/>
          <a:ext cx="0" cy="0"/>
          <a:chOff x="0" y="0"/>
          <a:chExt cx="0" cy="0"/>
        </a:xfrm>
      </p:grpSpPr>
      <p:sp>
        <p:nvSpPr>
          <p:cNvPr id="246" name="Google Shape;246;p106"/>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44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106"/>
          <p:cNvSpPr txBox="1"/>
          <p:nvPr>
            <p:ph idx="1" type="body"/>
          </p:nvPr>
        </p:nvSpPr>
        <p:spPr>
          <a:xfrm rot="5400000">
            <a:off x="604044" y="389732"/>
            <a:ext cx="5811838" cy="5762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rey Content - Text Slide 1">
  <p:cSld name="Grey Content - Text Slide_1">
    <p:spTree>
      <p:nvGrpSpPr>
        <p:cNvPr id="17" name="Shape 1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rey Content - Picture Slide 1">
  <p:cSld name="Grey Content - Picture Slide_1">
    <p:spTree>
      <p:nvGrpSpPr>
        <p:cNvPr id="18" name="Shape 18"/>
        <p:cNvGrpSpPr/>
        <p:nvPr/>
      </p:nvGrpSpPr>
      <p:grpSpPr>
        <a:xfrm>
          <a:off x="0" y="0"/>
          <a:ext cx="0" cy="0"/>
          <a:chOff x="0" y="0"/>
          <a:chExt cx="0" cy="0"/>
        </a:xfrm>
      </p:grpSpPr>
      <p:sp>
        <p:nvSpPr>
          <p:cNvPr id="19" name="Google Shape;19;p79"/>
          <p:cNvSpPr txBox="1"/>
          <p:nvPr>
            <p:ph idx="1" type="body"/>
          </p:nvPr>
        </p:nvSpPr>
        <p:spPr>
          <a:xfrm>
            <a:off x="398550" y="866250"/>
            <a:ext cx="8534400" cy="457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560"/>
              </a:spcBef>
              <a:spcAft>
                <a:spcPts val="0"/>
              </a:spcAft>
              <a:buClr>
                <a:schemeClr val="lt1"/>
              </a:buClr>
              <a:buSzPts val="1400"/>
              <a:buFont typeface="Arial"/>
              <a:buNone/>
              <a:defRPr b="1" i="0" sz="2800" u="none" cap="none" strike="noStrike">
                <a:solidFill>
                  <a:schemeClr val="lt1"/>
                </a:solidFill>
                <a:latin typeface="Trebuchet MS"/>
                <a:ea typeface="Trebuchet MS"/>
                <a:cs typeface="Trebuchet MS"/>
                <a:sym typeface="Trebuchet M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4" name="Shape 24"/>
        <p:cNvGrpSpPr/>
        <p:nvPr/>
      </p:nvGrpSpPr>
      <p:grpSpPr>
        <a:xfrm>
          <a:off x="0" y="0"/>
          <a:ext cx="0" cy="0"/>
          <a:chOff x="0" y="0"/>
          <a:chExt cx="0" cy="0"/>
        </a:xfrm>
      </p:grpSpPr>
      <p:sp>
        <p:nvSpPr>
          <p:cNvPr id="25" name="Google Shape;25;p66"/>
          <p:cNvSpPr txBox="1"/>
          <p:nvPr>
            <p:ph type="ctrTitle"/>
          </p:nvPr>
        </p:nvSpPr>
        <p:spPr>
          <a:xfrm>
            <a:off x="311708" y="992767"/>
            <a:ext cx="8520600" cy="2736900"/>
          </a:xfrm>
          <a:prstGeom prst="rect">
            <a:avLst/>
          </a:prstGeom>
          <a:noFill/>
          <a:ln>
            <a:noFill/>
          </a:ln>
        </p:spPr>
        <p:txBody>
          <a:bodyPr anchorCtr="0" anchor="b" bIns="76175" lIns="76175" spcFirstLastPara="1" rIns="76175" wrap="square" tIns="76175">
            <a:noAutofit/>
          </a:bodyPr>
          <a:lstStyle>
            <a:lvl1pPr lvl="0" algn="ctr">
              <a:lnSpc>
                <a:spcPct val="100000"/>
              </a:lnSpc>
              <a:spcBef>
                <a:spcPts val="0"/>
              </a:spcBef>
              <a:spcAft>
                <a:spcPts val="0"/>
              </a:spcAft>
              <a:buSzPts val="4300"/>
              <a:buNone/>
              <a:defRPr sz="4300"/>
            </a:lvl1pPr>
            <a:lvl2pPr lvl="1" algn="ctr">
              <a:lnSpc>
                <a:spcPct val="100000"/>
              </a:lnSpc>
              <a:spcBef>
                <a:spcPts val="0"/>
              </a:spcBef>
              <a:spcAft>
                <a:spcPts val="0"/>
              </a:spcAft>
              <a:buSzPts val="4300"/>
              <a:buNone/>
              <a:defRPr sz="4300"/>
            </a:lvl2pPr>
            <a:lvl3pPr lvl="2" algn="ctr">
              <a:lnSpc>
                <a:spcPct val="100000"/>
              </a:lnSpc>
              <a:spcBef>
                <a:spcPts val="0"/>
              </a:spcBef>
              <a:spcAft>
                <a:spcPts val="0"/>
              </a:spcAft>
              <a:buSzPts val="4300"/>
              <a:buNone/>
              <a:defRPr sz="4300"/>
            </a:lvl3pPr>
            <a:lvl4pPr lvl="3" algn="ctr">
              <a:lnSpc>
                <a:spcPct val="100000"/>
              </a:lnSpc>
              <a:spcBef>
                <a:spcPts val="0"/>
              </a:spcBef>
              <a:spcAft>
                <a:spcPts val="0"/>
              </a:spcAft>
              <a:buSzPts val="4300"/>
              <a:buNone/>
              <a:defRPr sz="4300"/>
            </a:lvl4pPr>
            <a:lvl5pPr lvl="4" algn="ctr">
              <a:lnSpc>
                <a:spcPct val="100000"/>
              </a:lnSpc>
              <a:spcBef>
                <a:spcPts val="0"/>
              </a:spcBef>
              <a:spcAft>
                <a:spcPts val="0"/>
              </a:spcAft>
              <a:buSzPts val="4300"/>
              <a:buNone/>
              <a:defRPr sz="4300"/>
            </a:lvl5pPr>
            <a:lvl6pPr lvl="5" algn="ctr">
              <a:lnSpc>
                <a:spcPct val="100000"/>
              </a:lnSpc>
              <a:spcBef>
                <a:spcPts val="0"/>
              </a:spcBef>
              <a:spcAft>
                <a:spcPts val="0"/>
              </a:spcAft>
              <a:buSzPts val="4300"/>
              <a:buNone/>
              <a:defRPr sz="4300"/>
            </a:lvl6pPr>
            <a:lvl7pPr lvl="6" algn="ctr">
              <a:lnSpc>
                <a:spcPct val="100000"/>
              </a:lnSpc>
              <a:spcBef>
                <a:spcPts val="0"/>
              </a:spcBef>
              <a:spcAft>
                <a:spcPts val="0"/>
              </a:spcAft>
              <a:buSzPts val="4300"/>
              <a:buNone/>
              <a:defRPr sz="4300"/>
            </a:lvl7pPr>
            <a:lvl8pPr lvl="7" algn="ctr">
              <a:lnSpc>
                <a:spcPct val="100000"/>
              </a:lnSpc>
              <a:spcBef>
                <a:spcPts val="0"/>
              </a:spcBef>
              <a:spcAft>
                <a:spcPts val="0"/>
              </a:spcAft>
              <a:buSzPts val="4300"/>
              <a:buNone/>
              <a:defRPr sz="4300"/>
            </a:lvl8pPr>
            <a:lvl9pPr lvl="8" algn="ctr">
              <a:lnSpc>
                <a:spcPct val="100000"/>
              </a:lnSpc>
              <a:spcBef>
                <a:spcPts val="0"/>
              </a:spcBef>
              <a:spcAft>
                <a:spcPts val="0"/>
              </a:spcAft>
              <a:buSzPts val="4300"/>
              <a:buNone/>
              <a:defRPr sz="4300"/>
            </a:lvl9pPr>
          </a:lstStyle>
          <a:p/>
        </p:txBody>
      </p:sp>
      <p:sp>
        <p:nvSpPr>
          <p:cNvPr id="26" name="Google Shape;26;p66"/>
          <p:cNvSpPr txBox="1"/>
          <p:nvPr>
            <p:ph idx="1" type="subTitle"/>
          </p:nvPr>
        </p:nvSpPr>
        <p:spPr>
          <a:xfrm>
            <a:off x="311700" y="3778833"/>
            <a:ext cx="8520600" cy="1056900"/>
          </a:xfrm>
          <a:prstGeom prst="rect">
            <a:avLst/>
          </a:prstGeom>
          <a:noFill/>
          <a:ln>
            <a:noFill/>
          </a:ln>
        </p:spPr>
        <p:txBody>
          <a:bodyPr anchorCtr="0" anchor="t" bIns="76175" lIns="76175" spcFirstLastPara="1" rIns="76175" wrap="square" tIns="76175">
            <a:noAutofit/>
          </a:bodyPr>
          <a:lstStyle>
            <a:lvl1pPr lvl="0" algn="ctr">
              <a:lnSpc>
                <a:spcPct val="100000"/>
              </a:lnSpc>
              <a:spcBef>
                <a:spcPts val="0"/>
              </a:spcBef>
              <a:spcAft>
                <a:spcPts val="0"/>
              </a:spcAft>
              <a:buSzPts val="2300"/>
              <a:buNone/>
              <a:defRPr sz="2300"/>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p:txBody>
      </p:sp>
      <p:sp>
        <p:nvSpPr>
          <p:cNvPr id="27" name="Google Shape;27;p66"/>
          <p:cNvSpPr txBox="1"/>
          <p:nvPr>
            <p:ph idx="12" type="sldNum"/>
          </p:nvPr>
        </p:nvSpPr>
        <p:spPr>
          <a:xfrm>
            <a:off x="8472458" y="6217622"/>
            <a:ext cx="548700" cy="524700"/>
          </a:xfrm>
          <a:prstGeom prst="rect">
            <a:avLst/>
          </a:prstGeom>
          <a:noFill/>
          <a:ln>
            <a:noFill/>
          </a:ln>
        </p:spPr>
        <p:txBody>
          <a:bodyPr anchorCtr="0" anchor="ctr" bIns="76175" lIns="76175" spcFirstLastPara="1" rIns="76175" wrap="square" tIns="761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p80"/>
          <p:cNvSpPr txBox="1"/>
          <p:nvPr>
            <p:ph type="title"/>
          </p:nvPr>
        </p:nvSpPr>
        <p:spPr>
          <a:xfrm>
            <a:off x="311700" y="2867800"/>
            <a:ext cx="8520600" cy="1122300"/>
          </a:xfrm>
          <a:prstGeom prst="rect">
            <a:avLst/>
          </a:prstGeom>
          <a:noFill/>
          <a:ln>
            <a:noFill/>
          </a:ln>
        </p:spPr>
        <p:txBody>
          <a:bodyPr anchorCtr="0" anchor="ctr" bIns="76175" lIns="76175" spcFirstLastPara="1" rIns="76175" wrap="square" tIns="76175">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30" name="Google Shape;30;p80"/>
          <p:cNvSpPr txBox="1"/>
          <p:nvPr>
            <p:ph idx="12" type="sldNum"/>
          </p:nvPr>
        </p:nvSpPr>
        <p:spPr>
          <a:xfrm>
            <a:off x="8472458" y="6217622"/>
            <a:ext cx="548700" cy="524700"/>
          </a:xfrm>
          <a:prstGeom prst="rect">
            <a:avLst/>
          </a:prstGeom>
          <a:noFill/>
          <a:ln>
            <a:noFill/>
          </a:ln>
        </p:spPr>
        <p:txBody>
          <a:bodyPr anchorCtr="0" anchor="ctr" bIns="76175" lIns="76175" spcFirstLastPara="1" rIns="76175" wrap="square" tIns="761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1" name="Shape 31"/>
        <p:cNvGrpSpPr/>
        <p:nvPr/>
      </p:nvGrpSpPr>
      <p:grpSpPr>
        <a:xfrm>
          <a:off x="0" y="0"/>
          <a:ext cx="0" cy="0"/>
          <a:chOff x="0" y="0"/>
          <a:chExt cx="0" cy="0"/>
        </a:xfrm>
      </p:grpSpPr>
      <p:sp>
        <p:nvSpPr>
          <p:cNvPr id="32" name="Google Shape;32;p81"/>
          <p:cNvSpPr txBox="1"/>
          <p:nvPr>
            <p:ph type="title"/>
          </p:nvPr>
        </p:nvSpPr>
        <p:spPr>
          <a:xfrm>
            <a:off x="311700" y="593367"/>
            <a:ext cx="8520600" cy="763500"/>
          </a:xfrm>
          <a:prstGeom prst="rect">
            <a:avLst/>
          </a:prstGeom>
          <a:noFill/>
          <a:ln>
            <a:noFill/>
          </a:ln>
        </p:spPr>
        <p:txBody>
          <a:bodyPr anchorCtr="0" anchor="t" bIns="76175" lIns="76175" spcFirstLastPara="1" rIns="76175" wrap="square" tIns="761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3" name="Google Shape;33;p81"/>
          <p:cNvSpPr txBox="1"/>
          <p:nvPr>
            <p:ph idx="1" type="body"/>
          </p:nvPr>
        </p:nvSpPr>
        <p:spPr>
          <a:xfrm>
            <a:off x="311700" y="1536633"/>
            <a:ext cx="8520600" cy="4555200"/>
          </a:xfrm>
          <a:prstGeom prst="rect">
            <a:avLst/>
          </a:prstGeom>
          <a:noFill/>
          <a:ln>
            <a:noFill/>
          </a:ln>
        </p:spPr>
        <p:txBody>
          <a:bodyPr anchorCtr="0" anchor="t" bIns="76175" lIns="76175" spcFirstLastPara="1" rIns="76175" wrap="square" tIns="76175">
            <a:noAutofit/>
          </a:bodyPr>
          <a:lstStyle>
            <a:lvl1pPr indent="-323850" lvl="0" marL="457200" algn="l">
              <a:lnSpc>
                <a:spcPct val="115000"/>
              </a:lnSpc>
              <a:spcBef>
                <a:spcPts val="0"/>
              </a:spcBef>
              <a:spcAft>
                <a:spcPts val="0"/>
              </a:spcAft>
              <a:buSzPts val="1500"/>
              <a:buChar char="●"/>
              <a:defRPr/>
            </a:lvl1pPr>
            <a:lvl2pPr indent="-304800" lvl="1" marL="914400" algn="l">
              <a:lnSpc>
                <a:spcPct val="115000"/>
              </a:lnSpc>
              <a:spcBef>
                <a:spcPts val="1300"/>
              </a:spcBef>
              <a:spcAft>
                <a:spcPts val="0"/>
              </a:spcAft>
              <a:buSzPts val="1200"/>
              <a:buChar char="○"/>
              <a:defRPr/>
            </a:lvl2pPr>
            <a:lvl3pPr indent="-304800" lvl="2" marL="1371600" algn="l">
              <a:lnSpc>
                <a:spcPct val="115000"/>
              </a:lnSpc>
              <a:spcBef>
                <a:spcPts val="1300"/>
              </a:spcBef>
              <a:spcAft>
                <a:spcPts val="0"/>
              </a:spcAft>
              <a:buSzPts val="1200"/>
              <a:buChar char="■"/>
              <a:defRPr/>
            </a:lvl3pPr>
            <a:lvl4pPr indent="-304800" lvl="3" marL="1828800" algn="l">
              <a:lnSpc>
                <a:spcPct val="115000"/>
              </a:lnSpc>
              <a:spcBef>
                <a:spcPts val="1300"/>
              </a:spcBef>
              <a:spcAft>
                <a:spcPts val="0"/>
              </a:spcAft>
              <a:buSzPts val="1200"/>
              <a:buChar char="●"/>
              <a:defRPr/>
            </a:lvl4pPr>
            <a:lvl5pPr indent="-304800" lvl="4" marL="2286000" algn="l">
              <a:lnSpc>
                <a:spcPct val="115000"/>
              </a:lnSpc>
              <a:spcBef>
                <a:spcPts val="1300"/>
              </a:spcBef>
              <a:spcAft>
                <a:spcPts val="0"/>
              </a:spcAft>
              <a:buSzPts val="1200"/>
              <a:buChar char="○"/>
              <a:defRPr/>
            </a:lvl5pPr>
            <a:lvl6pPr indent="-304800" lvl="5" marL="2743200" algn="l">
              <a:lnSpc>
                <a:spcPct val="115000"/>
              </a:lnSpc>
              <a:spcBef>
                <a:spcPts val="1300"/>
              </a:spcBef>
              <a:spcAft>
                <a:spcPts val="0"/>
              </a:spcAft>
              <a:buSzPts val="1200"/>
              <a:buChar char="■"/>
              <a:defRPr/>
            </a:lvl6pPr>
            <a:lvl7pPr indent="-304800" lvl="6" marL="3200400" algn="l">
              <a:lnSpc>
                <a:spcPct val="115000"/>
              </a:lnSpc>
              <a:spcBef>
                <a:spcPts val="1300"/>
              </a:spcBef>
              <a:spcAft>
                <a:spcPts val="0"/>
              </a:spcAft>
              <a:buSzPts val="1200"/>
              <a:buChar char="●"/>
              <a:defRPr/>
            </a:lvl7pPr>
            <a:lvl8pPr indent="-304800" lvl="7" marL="3657600" algn="l">
              <a:lnSpc>
                <a:spcPct val="115000"/>
              </a:lnSpc>
              <a:spcBef>
                <a:spcPts val="1300"/>
              </a:spcBef>
              <a:spcAft>
                <a:spcPts val="0"/>
              </a:spcAft>
              <a:buSzPts val="1200"/>
              <a:buChar char="○"/>
              <a:defRPr/>
            </a:lvl8pPr>
            <a:lvl9pPr indent="-304800" lvl="8" marL="4114800" algn="l">
              <a:lnSpc>
                <a:spcPct val="115000"/>
              </a:lnSpc>
              <a:spcBef>
                <a:spcPts val="1300"/>
              </a:spcBef>
              <a:spcAft>
                <a:spcPts val="1300"/>
              </a:spcAft>
              <a:buSzPts val="1200"/>
              <a:buChar char="■"/>
              <a:defRPr/>
            </a:lvl9pPr>
          </a:lstStyle>
          <a:p/>
        </p:txBody>
      </p:sp>
      <p:sp>
        <p:nvSpPr>
          <p:cNvPr id="34" name="Google Shape;34;p81"/>
          <p:cNvSpPr txBox="1"/>
          <p:nvPr>
            <p:ph idx="12" type="sldNum"/>
          </p:nvPr>
        </p:nvSpPr>
        <p:spPr>
          <a:xfrm>
            <a:off x="8472458" y="6217622"/>
            <a:ext cx="548700" cy="524700"/>
          </a:xfrm>
          <a:prstGeom prst="rect">
            <a:avLst/>
          </a:prstGeom>
          <a:noFill/>
          <a:ln>
            <a:noFill/>
          </a:ln>
        </p:spPr>
        <p:txBody>
          <a:bodyPr anchorCtr="0" anchor="ctr" bIns="76175" lIns="76175" spcFirstLastPara="1" rIns="76175" wrap="square" tIns="761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2" Type="http://schemas.openxmlformats.org/officeDocument/2006/relationships/theme" Target="../theme/theme5.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3.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 Type="http://schemas.openxmlformats.org/officeDocument/2006/relationships/image" Target="../media/image2.jp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6" Type="http://schemas.openxmlformats.org/officeDocument/2006/relationships/theme" Target="../theme/theme2.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63"/>
          <p:cNvSpPr/>
          <p:nvPr/>
        </p:nvSpPr>
        <p:spPr>
          <a:xfrm>
            <a:off x="0" y="0"/>
            <a:ext cx="9144000" cy="6858000"/>
          </a:xfrm>
          <a:prstGeom prst="rect">
            <a:avLst/>
          </a:prstGeom>
          <a:solidFill>
            <a:srgbClr val="5C666F"/>
          </a:solidFill>
          <a:ln>
            <a:noFill/>
          </a:ln>
        </p:spPr>
        <p:txBody>
          <a:bodyPr anchorCtr="0" anchor="ctr" bIns="50800" lIns="50800" spcFirstLastPara="1" rIns="50800" wrap="square" tIns="50800">
            <a:noAutofit/>
          </a:bodyPr>
          <a:lstStyle/>
          <a:p>
            <a:pPr indent="0" lvl="0" marL="2286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C6670"/>
              </a:solidFill>
              <a:latin typeface="Trebuchet MS"/>
              <a:ea typeface="Trebuchet MS"/>
              <a:cs typeface="Trebuchet MS"/>
              <a:sym typeface="Trebuchet MS"/>
            </a:endParaRPr>
          </a:p>
        </p:txBody>
      </p:sp>
      <p:sp>
        <p:nvSpPr>
          <p:cNvPr id="7" name="Google Shape;7;p63"/>
          <p:cNvSpPr/>
          <p:nvPr/>
        </p:nvSpPr>
        <p:spPr>
          <a:xfrm>
            <a:off x="0" y="6172200"/>
            <a:ext cx="9144000" cy="685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 name="Google Shape;8;p63"/>
          <p:cNvPicPr preferRelativeResize="0"/>
          <p:nvPr/>
        </p:nvPicPr>
        <p:blipFill rotWithShape="1">
          <a:blip r:embed="rId1">
            <a:alphaModFix/>
          </a:blip>
          <a:srcRect b="0" l="0" r="0" t="0"/>
          <a:stretch/>
        </p:blipFill>
        <p:spPr>
          <a:xfrm>
            <a:off x="6951825" y="6324600"/>
            <a:ext cx="2098200" cy="367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20" name="Shape 20"/>
        <p:cNvGrpSpPr/>
        <p:nvPr/>
      </p:nvGrpSpPr>
      <p:grpSpPr>
        <a:xfrm>
          <a:off x="0" y="0"/>
          <a:ext cx="0" cy="0"/>
          <a:chOff x="0" y="0"/>
          <a:chExt cx="0" cy="0"/>
        </a:xfrm>
      </p:grpSpPr>
      <p:sp>
        <p:nvSpPr>
          <p:cNvPr id="21" name="Google Shape;21;p65"/>
          <p:cNvSpPr txBox="1"/>
          <p:nvPr>
            <p:ph type="title"/>
          </p:nvPr>
        </p:nvSpPr>
        <p:spPr>
          <a:xfrm>
            <a:off x="311700" y="593367"/>
            <a:ext cx="8520600" cy="763500"/>
          </a:xfrm>
          <a:prstGeom prst="rect">
            <a:avLst/>
          </a:prstGeom>
          <a:noFill/>
          <a:ln>
            <a:noFill/>
          </a:ln>
        </p:spPr>
        <p:txBody>
          <a:bodyPr anchorCtr="0" anchor="t" bIns="76175" lIns="76175" spcFirstLastPara="1" rIns="76175" wrap="square" tIns="76175">
            <a:noAutofit/>
          </a:bodyPr>
          <a:lstStyle>
            <a:lvl1pPr lvl="0" marR="0" rtl="0" algn="l">
              <a:lnSpc>
                <a:spcPct val="100000"/>
              </a:lnSpc>
              <a:spcBef>
                <a:spcPts val="0"/>
              </a:spcBef>
              <a:spcAft>
                <a:spcPts val="0"/>
              </a:spcAft>
              <a:buClr>
                <a:schemeClr val="dk1"/>
              </a:buClr>
              <a:buSzPts val="2300"/>
              <a:buFont typeface="Arial"/>
              <a:buNone/>
              <a:defRPr b="0" i="0" sz="2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300"/>
              <a:buFont typeface="Arial"/>
              <a:buNone/>
              <a:defRPr b="0" i="0" sz="23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300"/>
              <a:buFont typeface="Arial"/>
              <a:buNone/>
              <a:defRPr b="0" i="0" sz="23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300"/>
              <a:buFont typeface="Arial"/>
              <a:buNone/>
              <a:defRPr b="0" i="0" sz="23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300"/>
              <a:buFont typeface="Arial"/>
              <a:buNone/>
              <a:defRPr b="0" i="0" sz="23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300"/>
              <a:buFont typeface="Arial"/>
              <a:buNone/>
              <a:defRPr b="0" i="0" sz="23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300"/>
              <a:buFont typeface="Arial"/>
              <a:buNone/>
              <a:defRPr b="0" i="0" sz="23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300"/>
              <a:buFont typeface="Arial"/>
              <a:buNone/>
              <a:defRPr b="0" i="0" sz="23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300"/>
              <a:buFont typeface="Arial"/>
              <a:buNone/>
              <a:defRPr b="0" i="0" sz="2300" u="none" cap="none" strike="noStrike">
                <a:solidFill>
                  <a:schemeClr val="dk1"/>
                </a:solidFill>
                <a:latin typeface="Arial"/>
                <a:ea typeface="Arial"/>
                <a:cs typeface="Arial"/>
                <a:sym typeface="Arial"/>
              </a:defRPr>
            </a:lvl9pPr>
          </a:lstStyle>
          <a:p/>
        </p:txBody>
      </p:sp>
      <p:sp>
        <p:nvSpPr>
          <p:cNvPr id="22" name="Google Shape;22;p65"/>
          <p:cNvSpPr txBox="1"/>
          <p:nvPr>
            <p:ph idx="1" type="body"/>
          </p:nvPr>
        </p:nvSpPr>
        <p:spPr>
          <a:xfrm>
            <a:off x="311700" y="1536633"/>
            <a:ext cx="8520600" cy="4555200"/>
          </a:xfrm>
          <a:prstGeom prst="rect">
            <a:avLst/>
          </a:prstGeom>
          <a:noFill/>
          <a:ln>
            <a:noFill/>
          </a:ln>
        </p:spPr>
        <p:txBody>
          <a:bodyPr anchorCtr="0" anchor="t" bIns="76175" lIns="76175" spcFirstLastPara="1" rIns="76175" wrap="square" tIns="76175">
            <a:noAutofit/>
          </a:bodyPr>
          <a:lstStyle>
            <a:lvl1pPr indent="-323850" lvl="0" marL="457200" marR="0" rtl="0" algn="l">
              <a:lnSpc>
                <a:spcPct val="115000"/>
              </a:lnSpc>
              <a:spcBef>
                <a:spcPts val="0"/>
              </a:spcBef>
              <a:spcAft>
                <a:spcPts val="0"/>
              </a:spcAft>
              <a:buClr>
                <a:schemeClr val="dk2"/>
              </a:buClr>
              <a:buSzPts val="1500"/>
              <a:buFont typeface="Arial"/>
              <a:buChar char="●"/>
              <a:defRPr b="0" i="0" sz="1500" u="none" cap="none" strike="noStrike">
                <a:solidFill>
                  <a:schemeClr val="dk2"/>
                </a:solidFill>
                <a:latin typeface="Arial"/>
                <a:ea typeface="Arial"/>
                <a:cs typeface="Arial"/>
                <a:sym typeface="Arial"/>
              </a:defRPr>
            </a:lvl1pPr>
            <a:lvl2pPr indent="-304800" lvl="1" marL="914400" marR="0" rtl="0" algn="l">
              <a:lnSpc>
                <a:spcPct val="115000"/>
              </a:lnSpc>
              <a:spcBef>
                <a:spcPts val="13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3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3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3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3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3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3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300"/>
              </a:spcBef>
              <a:spcAft>
                <a:spcPts val="13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23" name="Google Shape;23;p65"/>
          <p:cNvSpPr txBox="1"/>
          <p:nvPr>
            <p:ph idx="12" type="sldNum"/>
          </p:nvPr>
        </p:nvSpPr>
        <p:spPr>
          <a:xfrm>
            <a:off x="8472458" y="6217622"/>
            <a:ext cx="548700" cy="524700"/>
          </a:xfrm>
          <a:prstGeom prst="rect">
            <a:avLst/>
          </a:prstGeom>
          <a:noFill/>
          <a:ln>
            <a:noFill/>
          </a:ln>
        </p:spPr>
        <p:txBody>
          <a:bodyPr anchorCtr="0" anchor="ctr" bIns="76175" lIns="76175" spcFirstLastPara="1" rIns="76175" wrap="square" tIns="761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 name="Shape 65"/>
        <p:cNvGrpSpPr/>
        <p:nvPr/>
      </p:nvGrpSpPr>
      <p:grpSpPr>
        <a:xfrm>
          <a:off x="0" y="0"/>
          <a:ext cx="0" cy="0"/>
          <a:chOff x="0" y="0"/>
          <a:chExt cx="0" cy="0"/>
        </a:xfrm>
      </p:grpSpPr>
      <p:sp>
        <p:nvSpPr>
          <p:cNvPr id="66" name="Google Shape;66;p67"/>
          <p:cNvSpPr/>
          <p:nvPr/>
        </p:nvSpPr>
        <p:spPr>
          <a:xfrm>
            <a:off x="228600" y="228600"/>
            <a:ext cx="8695944" cy="2468880"/>
          </a:xfrm>
          <a:prstGeom prst="roundRect">
            <a:avLst>
              <a:gd fmla="val 3362"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grpSp>
        <p:nvGrpSpPr>
          <p:cNvPr id="67" name="Google Shape;67;p67"/>
          <p:cNvGrpSpPr/>
          <p:nvPr/>
        </p:nvGrpSpPr>
        <p:grpSpPr>
          <a:xfrm>
            <a:off x="211665" y="1679429"/>
            <a:ext cx="8723376" cy="1329874"/>
            <a:chOff x="-3905251" y="4294188"/>
            <a:chExt cx="13027839" cy="1892300"/>
          </a:xfrm>
        </p:grpSpPr>
        <p:sp>
          <p:nvSpPr>
            <p:cNvPr id="68" name="Google Shape;68;p67"/>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69" name="Google Shape;69;p67"/>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70" name="Google Shape;70;p67"/>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71" name="Google Shape;71;p67"/>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
          <p:nvSpPr>
            <p:cNvPr id="72" name="Google Shape;72;p67"/>
            <p:cNvSpPr/>
            <p:nvPr/>
          </p:nvSpPr>
          <p:spPr>
            <a:xfrm>
              <a:off x="-3905251" y="4294188"/>
              <a:ext cx="1302783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grpSp>
      <p:sp>
        <p:nvSpPr>
          <p:cNvPr id="73" name="Google Shape;73;p67"/>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FFFFFF"/>
              </a:buClr>
              <a:buSzPts val="3300"/>
              <a:buFont typeface="Candara"/>
              <a:buNone/>
              <a:defRPr b="0" i="0" sz="3300" u="none" cap="none" strike="noStrike">
                <a:solidFill>
                  <a:srgbClr val="FFFFFF"/>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4" name="Google Shape;74;p67"/>
          <p:cNvSpPr txBox="1"/>
          <p:nvPr>
            <p:ph idx="10" type="dt"/>
          </p:nvPr>
        </p:nvSpPr>
        <p:spPr>
          <a:xfrm>
            <a:off x="5163672" y="6250166"/>
            <a:ext cx="378669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75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5" name="Google Shape;75;p67"/>
          <p:cNvSpPr txBox="1"/>
          <p:nvPr>
            <p:ph idx="11" type="ftr"/>
          </p:nvPr>
        </p:nvSpPr>
        <p:spPr>
          <a:xfrm>
            <a:off x="193639" y="6250166"/>
            <a:ext cx="378669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75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6" name="Google Shape;76;p67"/>
          <p:cNvSpPr txBox="1"/>
          <p:nvPr>
            <p:ph idx="12" type="sldNum"/>
          </p:nvPr>
        </p:nvSpPr>
        <p:spPr>
          <a:xfrm>
            <a:off x="3991089" y="6250165"/>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73E87"/>
              </a:buClr>
              <a:buSzPts val="750"/>
              <a:buFont typeface="Arial"/>
              <a:buNone/>
              <a:defRPr b="0" i="0" sz="750" u="none" cap="none" strike="noStrike">
                <a:solidFill>
                  <a:srgbClr val="073E87"/>
                </a:solidFill>
                <a:latin typeface="Candara"/>
                <a:ea typeface="Candara"/>
                <a:cs typeface="Candara"/>
                <a:sym typeface="Candara"/>
              </a:defRPr>
            </a:lvl1pPr>
            <a:lvl2pPr indent="0" lvl="1" marL="0" marR="0" rtl="0" algn="ctr">
              <a:lnSpc>
                <a:spcPct val="100000"/>
              </a:lnSpc>
              <a:spcBef>
                <a:spcPts val="0"/>
              </a:spcBef>
              <a:spcAft>
                <a:spcPts val="0"/>
              </a:spcAft>
              <a:buClr>
                <a:srgbClr val="073E87"/>
              </a:buClr>
              <a:buSzPts val="750"/>
              <a:buFont typeface="Arial"/>
              <a:buNone/>
              <a:defRPr b="0" i="0" sz="750" u="none" cap="none" strike="noStrike">
                <a:solidFill>
                  <a:srgbClr val="073E87"/>
                </a:solidFill>
                <a:latin typeface="Candara"/>
                <a:ea typeface="Candara"/>
                <a:cs typeface="Candara"/>
                <a:sym typeface="Candara"/>
              </a:defRPr>
            </a:lvl2pPr>
            <a:lvl3pPr indent="0" lvl="2" marL="0" marR="0" rtl="0" algn="ctr">
              <a:lnSpc>
                <a:spcPct val="100000"/>
              </a:lnSpc>
              <a:spcBef>
                <a:spcPts val="0"/>
              </a:spcBef>
              <a:spcAft>
                <a:spcPts val="0"/>
              </a:spcAft>
              <a:buClr>
                <a:srgbClr val="073E87"/>
              </a:buClr>
              <a:buSzPts val="750"/>
              <a:buFont typeface="Arial"/>
              <a:buNone/>
              <a:defRPr b="0" i="0" sz="750" u="none" cap="none" strike="noStrike">
                <a:solidFill>
                  <a:srgbClr val="073E87"/>
                </a:solidFill>
                <a:latin typeface="Candara"/>
                <a:ea typeface="Candara"/>
                <a:cs typeface="Candara"/>
                <a:sym typeface="Candara"/>
              </a:defRPr>
            </a:lvl3pPr>
            <a:lvl4pPr indent="0" lvl="3" marL="0" marR="0" rtl="0" algn="ctr">
              <a:lnSpc>
                <a:spcPct val="100000"/>
              </a:lnSpc>
              <a:spcBef>
                <a:spcPts val="0"/>
              </a:spcBef>
              <a:spcAft>
                <a:spcPts val="0"/>
              </a:spcAft>
              <a:buClr>
                <a:srgbClr val="073E87"/>
              </a:buClr>
              <a:buSzPts val="750"/>
              <a:buFont typeface="Arial"/>
              <a:buNone/>
              <a:defRPr b="0" i="0" sz="750" u="none" cap="none" strike="noStrike">
                <a:solidFill>
                  <a:srgbClr val="073E87"/>
                </a:solidFill>
                <a:latin typeface="Candara"/>
                <a:ea typeface="Candara"/>
                <a:cs typeface="Candara"/>
                <a:sym typeface="Candara"/>
              </a:defRPr>
            </a:lvl4pPr>
            <a:lvl5pPr indent="0" lvl="4" marL="0" marR="0" rtl="0" algn="ctr">
              <a:lnSpc>
                <a:spcPct val="100000"/>
              </a:lnSpc>
              <a:spcBef>
                <a:spcPts val="0"/>
              </a:spcBef>
              <a:spcAft>
                <a:spcPts val="0"/>
              </a:spcAft>
              <a:buClr>
                <a:srgbClr val="073E87"/>
              </a:buClr>
              <a:buSzPts val="750"/>
              <a:buFont typeface="Arial"/>
              <a:buNone/>
              <a:defRPr b="0" i="0" sz="750" u="none" cap="none" strike="noStrike">
                <a:solidFill>
                  <a:srgbClr val="073E87"/>
                </a:solidFill>
                <a:latin typeface="Candara"/>
                <a:ea typeface="Candara"/>
                <a:cs typeface="Candara"/>
                <a:sym typeface="Candara"/>
              </a:defRPr>
            </a:lvl5pPr>
            <a:lvl6pPr indent="0" lvl="5" marL="0" marR="0" rtl="0" algn="ctr">
              <a:lnSpc>
                <a:spcPct val="100000"/>
              </a:lnSpc>
              <a:spcBef>
                <a:spcPts val="0"/>
              </a:spcBef>
              <a:spcAft>
                <a:spcPts val="0"/>
              </a:spcAft>
              <a:buClr>
                <a:srgbClr val="073E87"/>
              </a:buClr>
              <a:buSzPts val="750"/>
              <a:buFont typeface="Arial"/>
              <a:buNone/>
              <a:defRPr b="0" i="0" sz="750" u="none" cap="none" strike="noStrike">
                <a:solidFill>
                  <a:srgbClr val="073E87"/>
                </a:solidFill>
                <a:latin typeface="Candara"/>
                <a:ea typeface="Candara"/>
                <a:cs typeface="Candara"/>
                <a:sym typeface="Candara"/>
              </a:defRPr>
            </a:lvl6pPr>
            <a:lvl7pPr indent="0" lvl="6" marL="0" marR="0" rtl="0" algn="ctr">
              <a:lnSpc>
                <a:spcPct val="100000"/>
              </a:lnSpc>
              <a:spcBef>
                <a:spcPts val="0"/>
              </a:spcBef>
              <a:spcAft>
                <a:spcPts val="0"/>
              </a:spcAft>
              <a:buClr>
                <a:srgbClr val="073E87"/>
              </a:buClr>
              <a:buSzPts val="750"/>
              <a:buFont typeface="Arial"/>
              <a:buNone/>
              <a:defRPr b="0" i="0" sz="750" u="none" cap="none" strike="noStrike">
                <a:solidFill>
                  <a:srgbClr val="073E87"/>
                </a:solidFill>
                <a:latin typeface="Candara"/>
                <a:ea typeface="Candara"/>
                <a:cs typeface="Candara"/>
                <a:sym typeface="Candara"/>
              </a:defRPr>
            </a:lvl7pPr>
            <a:lvl8pPr indent="0" lvl="7" marL="0" marR="0" rtl="0" algn="ctr">
              <a:lnSpc>
                <a:spcPct val="100000"/>
              </a:lnSpc>
              <a:spcBef>
                <a:spcPts val="0"/>
              </a:spcBef>
              <a:spcAft>
                <a:spcPts val="0"/>
              </a:spcAft>
              <a:buClr>
                <a:srgbClr val="073E87"/>
              </a:buClr>
              <a:buSzPts val="750"/>
              <a:buFont typeface="Arial"/>
              <a:buNone/>
              <a:defRPr b="0" i="0" sz="750" u="none" cap="none" strike="noStrike">
                <a:solidFill>
                  <a:srgbClr val="073E87"/>
                </a:solidFill>
                <a:latin typeface="Candara"/>
                <a:ea typeface="Candara"/>
                <a:cs typeface="Candara"/>
                <a:sym typeface="Candara"/>
              </a:defRPr>
            </a:lvl8pPr>
            <a:lvl9pPr indent="0" lvl="8" marL="0" marR="0" rtl="0" algn="ctr">
              <a:lnSpc>
                <a:spcPct val="100000"/>
              </a:lnSpc>
              <a:spcBef>
                <a:spcPts val="0"/>
              </a:spcBef>
              <a:spcAft>
                <a:spcPts val="0"/>
              </a:spcAft>
              <a:buClr>
                <a:srgbClr val="073E87"/>
              </a:buClr>
              <a:buSzPts val="750"/>
              <a:buFont typeface="Arial"/>
              <a:buNone/>
              <a:defRPr b="0" i="0" sz="750" u="none" cap="none" strike="noStrike">
                <a:solidFill>
                  <a:srgbClr val="073E87"/>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
        <p:nvSpPr>
          <p:cNvPr id="77" name="Google Shape;77;p67"/>
          <p:cNvSpPr txBox="1"/>
          <p:nvPr>
            <p:ph idx="1" type="body"/>
          </p:nvPr>
        </p:nvSpPr>
        <p:spPr>
          <a:xfrm>
            <a:off x="872068" y="2675467"/>
            <a:ext cx="7408333" cy="3450696"/>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andara"/>
                <a:ea typeface="Candara"/>
                <a:cs typeface="Candara"/>
                <a:sym typeface="Candara"/>
              </a:defRPr>
            </a:lvl1pPr>
            <a:lvl2pPr indent="-333375" lvl="1" marL="914400" marR="0" rtl="0" algn="l">
              <a:spcBef>
                <a:spcPts val="330"/>
              </a:spcBef>
              <a:spcAft>
                <a:spcPts val="0"/>
              </a:spcAft>
              <a:buClr>
                <a:schemeClr val="accent1"/>
              </a:buClr>
              <a:buSzPts val="1650"/>
              <a:buFont typeface="Noto Sans Symbols"/>
              <a:buChar char="*"/>
              <a:defRPr b="0" i="0" sz="1650" u="none" cap="none" strike="noStrike">
                <a:solidFill>
                  <a:schemeClr val="dk2"/>
                </a:solidFill>
                <a:latin typeface="Candara"/>
                <a:ea typeface="Candara"/>
                <a:cs typeface="Candara"/>
                <a:sym typeface="Candara"/>
              </a:defRPr>
            </a:lvl2pPr>
            <a:lvl3pPr indent="-323850" lvl="2" marL="1371600" marR="0" rtl="0" algn="l">
              <a:spcBef>
                <a:spcPts val="300"/>
              </a:spcBef>
              <a:spcAft>
                <a:spcPts val="0"/>
              </a:spcAft>
              <a:buClr>
                <a:schemeClr val="accent1"/>
              </a:buClr>
              <a:buSzPts val="1500"/>
              <a:buFont typeface="Noto Sans Symbols"/>
              <a:buChar char="*"/>
              <a:defRPr b="0" i="0" sz="1500" u="none" cap="none" strike="noStrike">
                <a:solidFill>
                  <a:schemeClr val="dk2"/>
                </a:solidFill>
                <a:latin typeface="Candara"/>
                <a:ea typeface="Candara"/>
                <a:cs typeface="Candara"/>
                <a:sym typeface="Candara"/>
              </a:defRPr>
            </a:lvl3pPr>
            <a:lvl4pPr indent="-314325" lvl="3" marL="1828800" marR="0" rtl="0" algn="l">
              <a:spcBef>
                <a:spcPts val="270"/>
              </a:spcBef>
              <a:spcAft>
                <a:spcPts val="0"/>
              </a:spcAft>
              <a:buClr>
                <a:schemeClr val="accent1"/>
              </a:buClr>
              <a:buSzPts val="1350"/>
              <a:buFont typeface="Noto Sans Symbols"/>
              <a:buChar char="*"/>
              <a:defRPr b="0" i="0" sz="1350" u="none" cap="none" strike="noStrike">
                <a:solidFill>
                  <a:schemeClr val="dk2"/>
                </a:solidFill>
                <a:latin typeface="Candara"/>
                <a:ea typeface="Candara"/>
                <a:cs typeface="Candara"/>
                <a:sym typeface="Candara"/>
              </a:defRPr>
            </a:lvl4pPr>
            <a:lvl5pPr indent="-304800" lvl="4" marL="2286000" marR="0" rtl="0" algn="l">
              <a:spcBef>
                <a:spcPts val="240"/>
              </a:spcBef>
              <a:spcAft>
                <a:spcPts val="0"/>
              </a:spcAft>
              <a:buClr>
                <a:schemeClr val="accent1"/>
              </a:buClr>
              <a:buSzPts val="1200"/>
              <a:buFont typeface="Noto Sans Symbols"/>
              <a:buChar char="*"/>
              <a:defRPr b="0" i="0" sz="1200" u="none" cap="none" strike="noStrike">
                <a:solidFill>
                  <a:schemeClr val="dk2"/>
                </a:solidFill>
                <a:latin typeface="Candara"/>
                <a:ea typeface="Candara"/>
                <a:cs typeface="Candara"/>
                <a:sym typeface="Candara"/>
              </a:defRPr>
            </a:lvl5pPr>
            <a:lvl6pPr indent="-295275" lvl="5" marL="2743200" marR="0" rtl="0" algn="l">
              <a:spcBef>
                <a:spcPts val="288"/>
              </a:spcBef>
              <a:spcAft>
                <a:spcPts val="0"/>
              </a:spcAft>
              <a:buClr>
                <a:schemeClr val="accent1"/>
              </a:buClr>
              <a:buSzPts val="1050"/>
              <a:buFont typeface="Noto Sans Symbols"/>
              <a:buChar char="●"/>
              <a:defRPr b="0" i="0" sz="1050" u="none" cap="none" strike="noStrike">
                <a:solidFill>
                  <a:schemeClr val="dk2"/>
                </a:solidFill>
                <a:latin typeface="Candara"/>
                <a:ea typeface="Candara"/>
                <a:cs typeface="Candara"/>
                <a:sym typeface="Candara"/>
              </a:defRPr>
            </a:lvl6pPr>
            <a:lvl7pPr indent="-295275" lvl="6" marL="3200400" marR="0" rtl="0" algn="l">
              <a:spcBef>
                <a:spcPts val="288"/>
              </a:spcBef>
              <a:spcAft>
                <a:spcPts val="0"/>
              </a:spcAft>
              <a:buClr>
                <a:schemeClr val="accent1"/>
              </a:buClr>
              <a:buSzPts val="1050"/>
              <a:buFont typeface="Noto Sans Symbols"/>
              <a:buChar char="●"/>
              <a:defRPr b="0" i="0" sz="1050" u="none" cap="none" strike="noStrike">
                <a:solidFill>
                  <a:schemeClr val="dk2"/>
                </a:solidFill>
                <a:latin typeface="Candara"/>
                <a:ea typeface="Candara"/>
                <a:cs typeface="Candara"/>
                <a:sym typeface="Candara"/>
              </a:defRPr>
            </a:lvl7pPr>
            <a:lvl8pPr indent="-295275" lvl="7" marL="3657600" marR="0" rtl="0" algn="l">
              <a:spcBef>
                <a:spcPts val="288"/>
              </a:spcBef>
              <a:spcAft>
                <a:spcPts val="0"/>
              </a:spcAft>
              <a:buClr>
                <a:schemeClr val="accent1"/>
              </a:buClr>
              <a:buSzPts val="1050"/>
              <a:buFont typeface="Noto Sans Symbols"/>
              <a:buChar char="●"/>
              <a:defRPr b="0" i="0" sz="1050" u="none" cap="none" strike="noStrike">
                <a:solidFill>
                  <a:schemeClr val="dk2"/>
                </a:solidFill>
                <a:latin typeface="Candara"/>
                <a:ea typeface="Candara"/>
                <a:cs typeface="Candara"/>
                <a:sym typeface="Candara"/>
              </a:defRPr>
            </a:lvl8pPr>
            <a:lvl9pPr indent="-295275" lvl="8" marL="4114800" marR="0" rtl="0" algn="l">
              <a:spcBef>
                <a:spcPts val="288"/>
              </a:spcBef>
              <a:spcAft>
                <a:spcPts val="0"/>
              </a:spcAft>
              <a:buClr>
                <a:schemeClr val="accent1"/>
              </a:buClr>
              <a:buSzPts val="1050"/>
              <a:buFont typeface="Noto Sans Symbols"/>
              <a:buChar char="●"/>
              <a:defRPr b="0" i="0" sz="1050" u="none" cap="none" strike="noStrike">
                <a:solidFill>
                  <a:schemeClr val="dk2"/>
                </a:solidFill>
                <a:latin typeface="Candara"/>
                <a:ea typeface="Candara"/>
                <a:cs typeface="Candara"/>
                <a:sym typeface="Candara"/>
              </a:defRPr>
            </a:lvl9pPr>
          </a:lstStyle>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8" name="Shape 188"/>
        <p:cNvGrpSpPr/>
        <p:nvPr/>
      </p:nvGrpSpPr>
      <p:grpSpPr>
        <a:xfrm>
          <a:off x="0" y="0"/>
          <a:ext cx="0" cy="0"/>
          <a:chOff x="0" y="0"/>
          <a:chExt cx="0" cy="0"/>
        </a:xfrm>
      </p:grpSpPr>
      <p:sp>
        <p:nvSpPr>
          <p:cNvPr id="189" name="Google Shape;189;p70"/>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04498"/>
              </a:buClr>
              <a:buSzPts val="3500"/>
              <a:buFont typeface="Quattrocento Sans"/>
              <a:buNone/>
              <a:defRPr b="1" i="0" sz="3500" u="none" cap="none" strike="noStrike">
                <a:solidFill>
                  <a:srgbClr val="204498"/>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0" name="Google Shape;190;p7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204498"/>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204498"/>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204498"/>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204498"/>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rgbClr val="204498"/>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1" name="Google Shape;191;p7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2" name="Google Shape;192;p7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3" name="Google Shape;193;p7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94" name="Google Shape;194;p70"/>
          <p:cNvSpPr txBox="1"/>
          <p:nvPr/>
        </p:nvSpPr>
        <p:spPr>
          <a:xfrm>
            <a:off x="7410450" y="6324600"/>
            <a:ext cx="1295400"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rbel"/>
                <a:ea typeface="Corbel"/>
                <a:cs typeface="Corbel"/>
                <a:sym typeface="Corbel"/>
              </a:rPr>
              <a:t> </a:t>
            </a:r>
            <a:endParaRPr b="0" i="0" sz="1800" u="none" cap="none" strike="noStrike">
              <a:solidFill>
                <a:srgbClr val="265CA4"/>
              </a:solidFill>
              <a:latin typeface="Corbel"/>
              <a:ea typeface="Corbel"/>
              <a:cs typeface="Corbel"/>
              <a:sym typeface="Corbel"/>
            </a:endParaRPr>
          </a:p>
        </p:txBody>
      </p:sp>
      <p:sp>
        <p:nvSpPr>
          <p:cNvPr id="195" name="Google Shape;195;p70"/>
          <p:cNvSpPr/>
          <p:nvPr/>
        </p:nvSpPr>
        <p:spPr>
          <a:xfrm>
            <a:off x="0" y="6324600"/>
            <a:ext cx="9144000" cy="53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96" name="Google Shape;196;p70"/>
          <p:cNvSpPr txBox="1"/>
          <p:nvPr/>
        </p:nvSpPr>
        <p:spPr>
          <a:xfrm>
            <a:off x="3962399" y="6380934"/>
            <a:ext cx="976393"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1" i="0" lang="en-US" sz="2800" u="none" cap="none" strike="noStrike">
                <a:solidFill>
                  <a:srgbClr val="FFFFFF"/>
                </a:solidFill>
                <a:latin typeface="Calibri"/>
                <a:ea typeface="Calibri"/>
                <a:cs typeface="Calibri"/>
                <a:sym typeface="Calibri"/>
              </a:rPr>
              <a:t>2</a:t>
            </a:r>
            <a:endParaRPr/>
          </a:p>
        </p:txBody>
      </p:sp>
      <p:pic>
        <p:nvPicPr>
          <p:cNvPr id="197" name="Google Shape;197;p70"/>
          <p:cNvPicPr preferRelativeResize="0"/>
          <p:nvPr/>
        </p:nvPicPr>
        <p:blipFill rotWithShape="1">
          <a:blip r:embed="rId1">
            <a:alphaModFix/>
          </a:blip>
          <a:srcRect b="0" l="57434" r="33536" t="1588"/>
          <a:stretch/>
        </p:blipFill>
        <p:spPr>
          <a:xfrm rot="-5400000">
            <a:off x="4422400" y="-4422399"/>
            <a:ext cx="253997" cy="9098796"/>
          </a:xfrm>
          <a:prstGeom prst="rect">
            <a:avLst/>
          </a:prstGeom>
          <a:noFill/>
          <a:ln>
            <a:noFill/>
          </a:ln>
        </p:spPr>
      </p:pic>
      <p:pic>
        <p:nvPicPr>
          <p:cNvPr id="198" name="Google Shape;198;p70"/>
          <p:cNvPicPr preferRelativeResize="0"/>
          <p:nvPr/>
        </p:nvPicPr>
        <p:blipFill rotWithShape="1">
          <a:blip r:embed="rId1">
            <a:alphaModFix/>
          </a:blip>
          <a:srcRect b="0" l="48405" r="33536" t="1588"/>
          <a:stretch/>
        </p:blipFill>
        <p:spPr>
          <a:xfrm rot="-5400000">
            <a:off x="4295401" y="2054605"/>
            <a:ext cx="507994" cy="9098796"/>
          </a:xfrm>
          <a:prstGeom prst="rect">
            <a:avLst/>
          </a:prstGeom>
          <a:noFill/>
          <a:ln>
            <a:noFill/>
          </a:ln>
        </p:spPr>
      </p:pic>
      <p:sp>
        <p:nvSpPr>
          <p:cNvPr id="199" name="Google Shape;199;p70"/>
          <p:cNvSpPr txBox="1"/>
          <p:nvPr/>
        </p:nvSpPr>
        <p:spPr>
          <a:xfrm>
            <a:off x="0" y="6474023"/>
            <a:ext cx="9098796"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Quattrocento Sans"/>
                <a:ea typeface="Quattrocento Sans"/>
                <a:cs typeface="Quattrocento Sans"/>
                <a:sym typeface="Quattrocento Sans"/>
              </a:rPr>
              <a:t>United States Department of Education, Privacy Technical Assistance Center</a:t>
            </a:r>
            <a:endParaRPr b="1" i="0" sz="2800" u="none" cap="none" strike="noStrike">
              <a:solidFill>
                <a:srgbClr val="204498"/>
              </a:solidFill>
              <a:latin typeface="Quattrocento Sans"/>
              <a:ea typeface="Quattrocento Sans"/>
              <a:cs typeface="Quattrocento Sans"/>
              <a:sym typeface="Quattrocento Sans"/>
            </a:endParaRPr>
          </a:p>
        </p:txBody>
      </p:sp>
      <p:grpSp>
        <p:nvGrpSpPr>
          <p:cNvPr id="200" name="Google Shape;200;p70"/>
          <p:cNvGrpSpPr/>
          <p:nvPr/>
        </p:nvGrpSpPr>
        <p:grpSpPr>
          <a:xfrm>
            <a:off x="8157685" y="6202680"/>
            <a:ext cx="1001297" cy="731520"/>
            <a:chOff x="8057128" y="6093533"/>
            <a:chExt cx="1001297" cy="731520"/>
          </a:xfrm>
        </p:grpSpPr>
        <p:pic>
          <p:nvPicPr>
            <p:cNvPr id="201" name="Google Shape;201;p70"/>
            <p:cNvPicPr preferRelativeResize="0"/>
            <p:nvPr/>
          </p:nvPicPr>
          <p:blipFill rotWithShape="1">
            <a:blip r:embed="rId2">
              <a:alphaModFix/>
            </a:blip>
            <a:srcRect b="0" l="0" r="0" t="0"/>
            <a:stretch/>
          </p:blipFill>
          <p:spPr>
            <a:xfrm>
              <a:off x="8057128" y="6262230"/>
              <a:ext cx="457200" cy="457200"/>
            </a:xfrm>
            <a:prstGeom prst="rect">
              <a:avLst/>
            </a:prstGeom>
            <a:noFill/>
            <a:ln>
              <a:noFill/>
            </a:ln>
          </p:spPr>
        </p:pic>
        <p:pic>
          <p:nvPicPr>
            <p:cNvPr id="202" name="Google Shape;202;p70"/>
            <p:cNvPicPr preferRelativeResize="0"/>
            <p:nvPr/>
          </p:nvPicPr>
          <p:blipFill rotWithShape="1">
            <a:blip r:embed="rId3">
              <a:alphaModFix/>
            </a:blip>
            <a:srcRect b="0" l="0" r="81377" t="0"/>
            <a:stretch/>
          </p:blipFill>
          <p:spPr>
            <a:xfrm>
              <a:off x="8484884" y="6093533"/>
              <a:ext cx="573541" cy="731520"/>
            </a:xfrm>
            <a:prstGeom prst="rect">
              <a:avLst/>
            </a:prstGeom>
            <a:noFill/>
            <a:ln>
              <a:noFill/>
            </a:ln>
          </p:spPr>
        </p:pic>
      </p:grpSp>
      <p:sp>
        <p:nvSpPr>
          <p:cNvPr id="203" name="Google Shape;203;p70"/>
          <p:cNvSpPr txBox="1"/>
          <p:nvPr/>
        </p:nvSpPr>
        <p:spPr>
          <a:xfrm>
            <a:off x="-61274" y="6481258"/>
            <a:ext cx="78321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04498"/>
              </a:buClr>
              <a:buSzPts val="1400"/>
              <a:buFont typeface="Arial"/>
              <a:buNone/>
            </a:pPr>
            <a:fld id="{00000000-1234-1234-1234-123412341234}" type="slidenum">
              <a:rPr b="1" i="0" lang="en-US" sz="1400" u="none" cap="none" strike="noStrike">
                <a:solidFill>
                  <a:srgbClr val="204498"/>
                </a:solidFill>
                <a:latin typeface="Quattrocento Sans"/>
                <a:ea typeface="Quattrocento Sans"/>
                <a:cs typeface="Quattrocento Sans"/>
                <a:sym typeface="Quattrocento Sans"/>
              </a:rPr>
              <a:t>‹#›</a:t>
            </a:fld>
            <a:endParaRPr b="1" i="0" sz="2800" u="none" cap="none" strike="noStrike">
              <a:solidFill>
                <a:srgbClr val="204498"/>
              </a:solidFill>
              <a:latin typeface="Quattrocento Sans"/>
              <a:ea typeface="Quattrocento Sans"/>
              <a:cs typeface="Quattrocento Sans"/>
              <a:sym typeface="Quattrocento Sans"/>
            </a:endParaRPr>
          </a:p>
        </p:txBody>
      </p:sp>
    </p:spTree>
  </p:cSld>
  <p:clrMap accent1="accent1" accent2="accent2" accent3="accent3" accent4="accent4" accent5="accent5" accent6="accent6" bg1="lt1" bg2="dk2" tx1="dk1" tx2="lt2" folHlink="folHlink" hlink="hlink"/>
  <p:sldLayoutIdLst>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https://zoom.us/meeting/register/14a9231baeb053bd7c24e00bf0acd2b8" TargetMode="Externa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 Id="rId3" Type="http://schemas.openxmlformats.org/officeDocument/2006/relationships/hyperlink" Target="http://www.studentprivacy.ed.go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xml"/><Relationship Id="rId3"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2.xml"/><Relationship Id="rId3" Type="http://schemas.openxmlformats.org/officeDocument/2006/relationships/image" Target="../media/image18.jpg"/><Relationship Id="rId4" Type="http://schemas.openxmlformats.org/officeDocument/2006/relationships/image" Target="../media/image21.jpg"/><Relationship Id="rId5" Type="http://schemas.openxmlformats.org/officeDocument/2006/relationships/image" Target="../media/image17.jpg"/><Relationship Id="rId6"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6.xml"/><Relationship Id="rId3"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7.xml"/><Relationship Id="rId3"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8.xml"/><Relationship Id="rId3" Type="http://schemas.openxmlformats.org/officeDocument/2006/relationships/image" Target="../media/image2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4.xml"/><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8.xml"/><Relationship Id="rId3" Type="http://schemas.openxmlformats.org/officeDocument/2006/relationships/image" Target="../media/image2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4.xml"/><Relationship Id="rId3" Type="http://schemas.openxmlformats.org/officeDocument/2006/relationships/image" Target="../media/image2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0.xml"/><Relationship Id="rId3" Type="http://schemas.openxmlformats.org/officeDocument/2006/relationships/hyperlink" Target="https://studentprivacy.ed.gov/resources/ferpaidea-cross-walk" TargetMode="External"/><Relationship Id="rId4" Type="http://schemas.openxmlformats.org/officeDocument/2006/relationships/hyperlink" Target="https://studentprivacy.ed.gov/resources/understanding-confidentiality-requirements-applicable-idea-early-childhood-programs-faq" TargetMode="External"/><Relationship Id="rId5" Type="http://schemas.openxmlformats.org/officeDocument/2006/relationships/hyperlink" Target="https://slds.grads360.org/#communities/pdc/documents/3085" TargetMode="External"/><Relationship Id="rId6" Type="http://schemas.openxmlformats.org/officeDocument/2006/relationships/hyperlink" Target="https://studentprivacy.ed.gov/resources/checklist-data-governance"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1.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hyperlink" Target="mailto:privacyTA@ed.gov" TargetMode="External"/><Relationship Id="rId6" Type="http://schemas.openxmlformats.org/officeDocument/2006/relationships/image" Target="../media/image27.png"/><Relationship Id="rId7" Type="http://schemas.openxmlformats.org/officeDocument/2006/relationships/hyperlink" Target="http://studentprivacy.ed.gov/" TargetMode="External"/><Relationship Id="rId8"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1"/>
          <p:cNvSpPr/>
          <p:nvPr/>
        </p:nvSpPr>
        <p:spPr>
          <a:xfrm>
            <a:off x="-96325" y="0"/>
            <a:ext cx="9240300" cy="6858000"/>
          </a:xfrm>
          <a:prstGeom prst="rect">
            <a:avLst/>
          </a:prstGeom>
          <a:solidFill>
            <a:srgbClr val="009A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
          <p:cNvSpPr txBox="1"/>
          <p:nvPr/>
        </p:nvSpPr>
        <p:spPr>
          <a:xfrm>
            <a:off x="803675" y="1706000"/>
            <a:ext cx="7673700" cy="95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FFFFFF"/>
                </a:solidFill>
                <a:latin typeface="Montserrat"/>
                <a:ea typeface="Montserrat"/>
                <a:cs typeface="Montserrat"/>
                <a:sym typeface="Montserrat"/>
              </a:rPr>
              <a:t> Welcome! Thank you for joining us. 			</a:t>
            </a:r>
            <a:endParaRPr b="1" i="0" sz="4400" u="none" cap="none" strike="noStrike">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FFFFFF"/>
                </a:solidFill>
                <a:latin typeface="Montserrat"/>
                <a:ea typeface="Montserrat"/>
                <a:cs typeface="Montserrat"/>
                <a:sym typeface="Montserrat"/>
              </a:rPr>
              <a:t>The webinar will begin at 12:15pm.</a:t>
            </a:r>
            <a:endParaRPr b="1" i="0" sz="44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4400" u="none" cap="none" strike="noStrike">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FFFFFF"/>
                </a:solidFill>
                <a:latin typeface="Montserrat"/>
                <a:ea typeface="Montserrat"/>
                <a:cs typeface="Montserrat"/>
                <a:sym typeface="Montserrat"/>
              </a:rPr>
              <a:t>			</a:t>
            </a:r>
            <a:endParaRPr b="1" i="0" sz="4400" u="none" cap="none" strike="noStrike">
              <a:solidFill>
                <a:srgbClr val="FFFFFF"/>
              </a:solidFill>
              <a:latin typeface="Montserrat"/>
              <a:ea typeface="Montserrat"/>
              <a:cs typeface="Montserrat"/>
              <a:sym typeface="Montserrat"/>
            </a:endParaRPr>
          </a:p>
        </p:txBody>
      </p:sp>
      <p:pic>
        <p:nvPicPr>
          <p:cNvPr id="254" name="Google Shape;254;p1"/>
          <p:cNvPicPr preferRelativeResize="0"/>
          <p:nvPr/>
        </p:nvPicPr>
        <p:blipFill rotWithShape="1">
          <a:blip r:embed="rId3">
            <a:alphaModFix/>
          </a:blip>
          <a:srcRect b="0" l="0" r="0" t="0"/>
          <a:stretch/>
        </p:blipFill>
        <p:spPr>
          <a:xfrm>
            <a:off x="0" y="-75355"/>
            <a:ext cx="9144000" cy="1217509"/>
          </a:xfrm>
          <a:prstGeom prst="rect">
            <a:avLst/>
          </a:prstGeom>
          <a:noFill/>
          <a:ln>
            <a:noFill/>
          </a:ln>
        </p:spPr>
      </p:pic>
      <p:pic>
        <p:nvPicPr>
          <p:cNvPr id="255" name="Google Shape;255;p1"/>
          <p:cNvPicPr preferRelativeResize="0"/>
          <p:nvPr/>
        </p:nvPicPr>
        <p:blipFill rotWithShape="1">
          <a:blip r:embed="rId4">
            <a:alphaModFix/>
          </a:blip>
          <a:srcRect b="0" l="0" r="0" t="0"/>
          <a:stretch/>
        </p:blipFill>
        <p:spPr>
          <a:xfrm>
            <a:off x="5886575" y="5862238"/>
            <a:ext cx="3048000" cy="847725"/>
          </a:xfrm>
          <a:prstGeom prst="rect">
            <a:avLst/>
          </a:prstGeom>
          <a:noFill/>
          <a:ln>
            <a:noFill/>
          </a:ln>
        </p:spPr>
      </p:pic>
      <p:sp>
        <p:nvSpPr>
          <p:cNvPr id="256" name="Google Shape;256;p1"/>
          <p:cNvSpPr txBox="1"/>
          <p:nvPr/>
        </p:nvSpPr>
        <p:spPr>
          <a:xfrm>
            <a:off x="95575" y="5711125"/>
            <a:ext cx="5496000" cy="84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2600" u="none" cap="none" strike="noStrike">
                <a:solidFill>
                  <a:schemeClr val="lt1"/>
                </a:solidFill>
                <a:latin typeface="Montserrat"/>
                <a:ea typeface="Montserrat"/>
                <a:cs typeface="Montserrat"/>
                <a:sym typeface="Montserrat"/>
              </a:rPr>
              <a:t>Thank you to JFK Partners for co-sponsoring this event!		</a:t>
            </a:r>
            <a:endParaRPr b="1" i="0" sz="26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10"/>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en-US"/>
              <a:t>Difficulties &amp; Challenges</a:t>
            </a:r>
            <a:br>
              <a:rPr lang="en-US"/>
            </a:br>
            <a:endParaRPr/>
          </a:p>
        </p:txBody>
      </p:sp>
      <p:sp>
        <p:nvSpPr>
          <p:cNvPr id="340" name="Google Shape;340;p10"/>
          <p:cNvSpPr/>
          <p:nvPr/>
        </p:nvSpPr>
        <p:spPr>
          <a:xfrm>
            <a:off x="3507691" y="2336247"/>
            <a:ext cx="1554786" cy="69249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050"/>
              <a:buFont typeface="Arial"/>
              <a:buNone/>
            </a:pPr>
            <a:r>
              <a:rPr b="1" i="0" lang="en-US" sz="4050" u="none" cap="none" strike="noStrike">
                <a:solidFill>
                  <a:srgbClr val="000000"/>
                </a:solidFill>
                <a:latin typeface="Candara"/>
                <a:ea typeface="Candara"/>
                <a:cs typeface="Candara"/>
                <a:sym typeface="Candara"/>
              </a:rPr>
              <a:t>HIPAA</a:t>
            </a:r>
            <a:endParaRPr/>
          </a:p>
        </p:txBody>
      </p:sp>
      <p:sp>
        <p:nvSpPr>
          <p:cNvPr id="341" name="Google Shape;341;p10"/>
          <p:cNvSpPr/>
          <p:nvPr/>
        </p:nvSpPr>
        <p:spPr>
          <a:xfrm>
            <a:off x="6669472" y="5124624"/>
            <a:ext cx="952826" cy="69249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4050"/>
              <a:buFont typeface="Arial"/>
              <a:buNone/>
            </a:pPr>
            <a:r>
              <a:rPr b="1" i="0" lang="en-US" sz="4050" u="none" cap="none" strike="noStrike">
                <a:solidFill>
                  <a:srgbClr val="FFFFFF"/>
                </a:solidFill>
                <a:latin typeface="Candara"/>
                <a:ea typeface="Candara"/>
                <a:cs typeface="Candara"/>
                <a:sym typeface="Candara"/>
              </a:rPr>
              <a:t>FTC</a:t>
            </a:r>
            <a:endParaRPr/>
          </a:p>
        </p:txBody>
      </p:sp>
      <p:sp>
        <p:nvSpPr>
          <p:cNvPr id="342" name="Google Shape;342;p10"/>
          <p:cNvSpPr/>
          <p:nvPr/>
        </p:nvSpPr>
        <p:spPr>
          <a:xfrm>
            <a:off x="1055031" y="4165638"/>
            <a:ext cx="967252" cy="69249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4050"/>
              <a:buFont typeface="Arial"/>
              <a:buNone/>
            </a:pPr>
            <a:r>
              <a:rPr b="1" i="0" lang="en-US" sz="4050" u="none" cap="none" strike="noStrike">
                <a:solidFill>
                  <a:srgbClr val="FFFFFF"/>
                </a:solidFill>
                <a:latin typeface="Candara"/>
                <a:ea typeface="Candara"/>
                <a:cs typeface="Candara"/>
                <a:sym typeface="Candara"/>
              </a:rPr>
              <a:t>FCC</a:t>
            </a:r>
            <a:endParaRPr/>
          </a:p>
        </p:txBody>
      </p:sp>
      <p:sp>
        <p:nvSpPr>
          <p:cNvPr id="343" name="Google Shape;343;p10"/>
          <p:cNvSpPr/>
          <p:nvPr/>
        </p:nvSpPr>
        <p:spPr>
          <a:xfrm>
            <a:off x="734353" y="3495663"/>
            <a:ext cx="2553456" cy="69249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4050"/>
              <a:buFont typeface="Arial"/>
              <a:buNone/>
            </a:pPr>
            <a:r>
              <a:rPr b="1" i="0" lang="en-US" sz="4050" u="none" cap="none" strike="noStrike">
                <a:solidFill>
                  <a:srgbClr val="FFFFFF"/>
                </a:solidFill>
                <a:latin typeface="Candara"/>
                <a:ea typeface="Candara"/>
                <a:cs typeface="Candara"/>
                <a:sym typeface="Candara"/>
              </a:rPr>
              <a:t>CAN-SPAM</a:t>
            </a:r>
            <a:endParaRPr/>
          </a:p>
        </p:txBody>
      </p:sp>
      <p:sp>
        <p:nvSpPr>
          <p:cNvPr id="344" name="Google Shape;344;p10"/>
          <p:cNvSpPr/>
          <p:nvPr/>
        </p:nvSpPr>
        <p:spPr>
          <a:xfrm>
            <a:off x="6244242" y="3661650"/>
            <a:ext cx="1218924" cy="69249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050"/>
              <a:buFont typeface="Arial"/>
              <a:buNone/>
            </a:pPr>
            <a:r>
              <a:rPr b="1" i="0" lang="en-US" sz="4050" u="none" cap="none" strike="noStrike">
                <a:solidFill>
                  <a:srgbClr val="000000"/>
                </a:solidFill>
                <a:latin typeface="Candara"/>
                <a:ea typeface="Candara"/>
                <a:cs typeface="Candara"/>
                <a:sym typeface="Candara"/>
              </a:rPr>
              <a:t>IDEA</a:t>
            </a:r>
            <a:endParaRPr/>
          </a:p>
        </p:txBody>
      </p:sp>
      <p:sp>
        <p:nvSpPr>
          <p:cNvPr id="345" name="Google Shape;345;p10"/>
          <p:cNvSpPr/>
          <p:nvPr/>
        </p:nvSpPr>
        <p:spPr>
          <a:xfrm>
            <a:off x="2915727" y="2911616"/>
            <a:ext cx="4214936" cy="69249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4050"/>
              <a:buFont typeface="Arial"/>
              <a:buNone/>
            </a:pPr>
            <a:r>
              <a:rPr b="1" i="0" lang="en-US" sz="4050" u="none" cap="none" strike="noStrike">
                <a:solidFill>
                  <a:srgbClr val="FFFFFF"/>
                </a:solidFill>
                <a:latin typeface="Candara"/>
                <a:ea typeface="Candara"/>
                <a:cs typeface="Candara"/>
                <a:sym typeface="Candara"/>
              </a:rPr>
              <a:t>State Breach Laws</a:t>
            </a:r>
            <a:endParaRPr/>
          </a:p>
        </p:txBody>
      </p:sp>
      <p:sp>
        <p:nvSpPr>
          <p:cNvPr id="346" name="Google Shape;346;p10"/>
          <p:cNvSpPr/>
          <p:nvPr/>
        </p:nvSpPr>
        <p:spPr>
          <a:xfrm>
            <a:off x="6622656" y="2569197"/>
            <a:ext cx="1681422" cy="69249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4050"/>
              <a:buFont typeface="Arial"/>
              <a:buNone/>
            </a:pPr>
            <a:r>
              <a:rPr b="1" i="0" lang="en-US" sz="4050" u="none" cap="none" strike="noStrike">
                <a:solidFill>
                  <a:srgbClr val="FFFFFF"/>
                </a:solidFill>
                <a:latin typeface="Candara"/>
                <a:ea typeface="Candara"/>
                <a:cs typeface="Candara"/>
                <a:sym typeface="Candara"/>
              </a:rPr>
              <a:t>COPPA</a:t>
            </a:r>
            <a:endParaRPr b="1" i="0" sz="4050" u="none" cap="none" strike="noStrike">
              <a:solidFill>
                <a:srgbClr val="000000"/>
              </a:solidFill>
              <a:latin typeface="Candara"/>
              <a:ea typeface="Candara"/>
              <a:cs typeface="Candara"/>
              <a:sym typeface="Candara"/>
            </a:endParaRPr>
          </a:p>
        </p:txBody>
      </p:sp>
      <p:sp>
        <p:nvSpPr>
          <p:cNvPr id="347" name="Google Shape;347;p10"/>
          <p:cNvSpPr/>
          <p:nvPr/>
        </p:nvSpPr>
        <p:spPr>
          <a:xfrm>
            <a:off x="3284659" y="4336446"/>
            <a:ext cx="4588436" cy="69249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4050"/>
              <a:buFont typeface="Arial"/>
              <a:buNone/>
            </a:pPr>
            <a:r>
              <a:rPr b="1" i="0" lang="en-US" sz="4050" u="none" cap="none" strike="noStrike">
                <a:solidFill>
                  <a:srgbClr val="FFFFFF"/>
                </a:solidFill>
                <a:latin typeface="Candara"/>
                <a:ea typeface="Candara"/>
                <a:cs typeface="Candara"/>
                <a:sym typeface="Candara"/>
              </a:rPr>
              <a:t>Do Not Call Registry</a:t>
            </a:r>
            <a:endParaRPr/>
          </a:p>
        </p:txBody>
      </p:sp>
      <p:sp>
        <p:nvSpPr>
          <p:cNvPr id="348" name="Google Shape;348;p10"/>
          <p:cNvSpPr/>
          <p:nvPr/>
        </p:nvSpPr>
        <p:spPr>
          <a:xfrm>
            <a:off x="746453" y="2246505"/>
            <a:ext cx="1584409" cy="69249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4050"/>
              <a:buFont typeface="Arial"/>
              <a:buNone/>
            </a:pPr>
            <a:r>
              <a:rPr b="1" i="0" lang="en-US" sz="4050" u="none" cap="none" strike="noStrike">
                <a:solidFill>
                  <a:srgbClr val="FFFFFF"/>
                </a:solidFill>
                <a:latin typeface="Candara"/>
                <a:ea typeface="Candara"/>
                <a:cs typeface="Candara"/>
                <a:sym typeface="Candara"/>
              </a:rPr>
              <a:t>FISMA</a:t>
            </a:r>
            <a:endParaRPr/>
          </a:p>
        </p:txBody>
      </p:sp>
      <p:sp>
        <p:nvSpPr>
          <p:cNvPr id="349" name="Google Shape;349;p10"/>
          <p:cNvSpPr/>
          <p:nvPr/>
        </p:nvSpPr>
        <p:spPr>
          <a:xfrm>
            <a:off x="2004556" y="5028944"/>
            <a:ext cx="1279838" cy="69249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4050"/>
              <a:buFont typeface="Arial"/>
              <a:buNone/>
            </a:pPr>
            <a:r>
              <a:rPr b="1" i="0" lang="en-US" sz="4050" u="none" cap="none" strike="noStrike">
                <a:solidFill>
                  <a:srgbClr val="FFFFFF"/>
                </a:solidFill>
                <a:latin typeface="Candara"/>
                <a:ea typeface="Candara"/>
                <a:cs typeface="Candara"/>
                <a:sym typeface="Candara"/>
              </a:rPr>
              <a:t>CFPB</a:t>
            </a:r>
            <a:endParaRPr/>
          </a:p>
        </p:txBody>
      </p:sp>
      <p:sp>
        <p:nvSpPr>
          <p:cNvPr id="350" name="Google Shape;350;p10"/>
          <p:cNvSpPr/>
          <p:nvPr/>
        </p:nvSpPr>
        <p:spPr>
          <a:xfrm>
            <a:off x="87360" y="2941334"/>
            <a:ext cx="1582036" cy="69249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050"/>
              <a:buFont typeface="Arial"/>
              <a:buNone/>
            </a:pPr>
            <a:r>
              <a:rPr b="1" i="0" lang="en-US" sz="4050" u="none" cap="none" strike="noStrike">
                <a:solidFill>
                  <a:srgbClr val="000000"/>
                </a:solidFill>
                <a:latin typeface="Candara"/>
                <a:ea typeface="Candara"/>
                <a:cs typeface="Candara"/>
                <a:sym typeface="Candara"/>
              </a:rPr>
              <a:t>FERPA</a:t>
            </a:r>
            <a:endParaRPr/>
          </a:p>
        </p:txBody>
      </p:sp>
      <p:sp>
        <p:nvSpPr>
          <p:cNvPr id="351" name="Google Shape;351;p10"/>
          <p:cNvSpPr/>
          <p:nvPr/>
        </p:nvSpPr>
        <p:spPr>
          <a:xfrm>
            <a:off x="3832183" y="3669803"/>
            <a:ext cx="1350371" cy="69249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4050"/>
              <a:buFont typeface="Arial"/>
              <a:buNone/>
            </a:pPr>
            <a:r>
              <a:rPr b="1" i="0" lang="en-US" sz="4050" u="none" cap="none" strike="noStrike">
                <a:solidFill>
                  <a:srgbClr val="FFFFFF"/>
                </a:solidFill>
                <a:latin typeface="Candara"/>
                <a:ea typeface="Candara"/>
                <a:cs typeface="Candara"/>
                <a:sym typeface="Candara"/>
              </a:rPr>
              <a:t>GLBA</a:t>
            </a:r>
            <a:endParaRPr/>
          </a:p>
        </p:txBody>
      </p:sp>
      <p:sp>
        <p:nvSpPr>
          <p:cNvPr id="352" name="Google Shape;352;p10"/>
          <p:cNvSpPr txBox="1"/>
          <p:nvPr/>
        </p:nvSpPr>
        <p:spPr>
          <a:xfrm>
            <a:off x="5519884" y="5753146"/>
            <a:ext cx="301451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Candara"/>
                <a:ea typeface="Candara"/>
                <a:cs typeface="Candara"/>
                <a:sym typeface="Candara"/>
              </a:rPr>
              <a:t>Borrowed from Michael Stephen, “Privacy Considerations for the Information Security Professional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349"/>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350"/>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348"/>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500"/>
                                  </p:stCondLst>
                                  <p:childTnLst>
                                    <p:set>
                                      <p:cBhvr>
                                        <p:cTn dur="1" fill="hold">
                                          <p:stCondLst>
                                            <p:cond delay="0"/>
                                          </p:stCondLst>
                                        </p:cTn>
                                        <p:tgtEl>
                                          <p:spTgt spid="340"/>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500"/>
                                  </p:stCondLst>
                                  <p:childTnLst>
                                    <p:set>
                                      <p:cBhvr>
                                        <p:cTn dur="1" fill="hold">
                                          <p:stCondLst>
                                            <p:cond delay="0"/>
                                          </p:stCondLst>
                                        </p:cTn>
                                        <p:tgtEl>
                                          <p:spTgt spid="341"/>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500"/>
                                  </p:stCondLst>
                                  <p:childTnLst>
                                    <p:set>
                                      <p:cBhvr>
                                        <p:cTn dur="1" fill="hold">
                                          <p:stCondLst>
                                            <p:cond delay="0"/>
                                          </p:stCondLst>
                                        </p:cTn>
                                        <p:tgtEl>
                                          <p:spTgt spid="346"/>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500"/>
                                  </p:stCondLst>
                                  <p:childTnLst>
                                    <p:set>
                                      <p:cBhvr>
                                        <p:cTn dur="1" fill="hold">
                                          <p:stCondLst>
                                            <p:cond delay="0"/>
                                          </p:stCondLst>
                                        </p:cTn>
                                        <p:tgtEl>
                                          <p:spTgt spid="347"/>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500"/>
                                  </p:stCondLst>
                                  <p:childTnLst>
                                    <p:set>
                                      <p:cBhvr>
                                        <p:cTn dur="1" fill="hold">
                                          <p:stCondLst>
                                            <p:cond delay="0"/>
                                          </p:stCondLst>
                                        </p:cTn>
                                        <p:tgtEl>
                                          <p:spTgt spid="343"/>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500"/>
                                  </p:stCondLst>
                                  <p:childTnLst>
                                    <p:set>
                                      <p:cBhvr>
                                        <p:cTn dur="1" fill="hold">
                                          <p:stCondLst>
                                            <p:cond delay="0"/>
                                          </p:stCondLst>
                                        </p:cTn>
                                        <p:tgtEl>
                                          <p:spTgt spid="342"/>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500"/>
                                  </p:stCondLst>
                                  <p:childTnLst>
                                    <p:set>
                                      <p:cBhvr>
                                        <p:cTn dur="1" fill="hold">
                                          <p:stCondLst>
                                            <p:cond delay="0"/>
                                          </p:stCondLst>
                                        </p:cTn>
                                        <p:tgtEl>
                                          <p:spTgt spid="351"/>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50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grpSp>
        <p:nvGrpSpPr>
          <p:cNvPr id="358" name="Google Shape;358;p11"/>
          <p:cNvGrpSpPr/>
          <p:nvPr/>
        </p:nvGrpSpPr>
        <p:grpSpPr>
          <a:xfrm>
            <a:off x="610672" y="2448276"/>
            <a:ext cx="5318759" cy="3486387"/>
            <a:chOff x="0" y="44131"/>
            <a:chExt cx="5318759" cy="3486387"/>
          </a:xfrm>
        </p:grpSpPr>
        <p:sp>
          <p:nvSpPr>
            <p:cNvPr id="359" name="Google Shape;359;p11"/>
            <p:cNvSpPr/>
            <p:nvPr/>
          </p:nvSpPr>
          <p:spPr>
            <a:xfrm>
              <a:off x="1600224" y="44131"/>
              <a:ext cx="2118311" cy="2118311"/>
            </a:xfrm>
            <a:prstGeom prst="ellipse">
              <a:avLst/>
            </a:prstGeom>
            <a:gradFill>
              <a:gsLst>
                <a:gs pos="0">
                  <a:srgbClr val="75D2FF">
                    <a:alpha val="49803"/>
                  </a:srgbClr>
                </a:gs>
                <a:gs pos="100000">
                  <a:srgbClr val="13A1EB">
                    <a:alpha val="49803"/>
                  </a:srgbClr>
                </a:gs>
              </a:gsLst>
              <a:lin ang="5400000" scaled="0"/>
            </a:gradFill>
            <a:ln>
              <a:noFill/>
            </a:ln>
            <a:effectLst>
              <a:outerShdw blurRad="50800" rotWithShape="0" dir="5400000" dist="254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1"/>
            <p:cNvSpPr txBox="1"/>
            <p:nvPr/>
          </p:nvSpPr>
          <p:spPr>
            <a:xfrm>
              <a:off x="1882665" y="414835"/>
              <a:ext cx="1553428" cy="9532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i="0" lang="en-US" sz="2800" u="none" cap="none" strike="noStrike">
                  <a:solidFill>
                    <a:srgbClr val="7030A0"/>
                  </a:solidFill>
                  <a:latin typeface="Arial"/>
                  <a:ea typeface="Arial"/>
                  <a:cs typeface="Arial"/>
                  <a:sym typeface="Arial"/>
                </a:rPr>
                <a:t>HIPAA</a:t>
              </a:r>
              <a:endParaRPr/>
            </a:p>
            <a:p>
              <a:pPr indent="0" lvl="0" marL="0" marR="0" rtl="0" algn="ctr">
                <a:lnSpc>
                  <a:spcPct val="90000"/>
                </a:lnSpc>
                <a:spcBef>
                  <a:spcPts val="980"/>
                </a:spcBef>
                <a:spcAft>
                  <a:spcPts val="0"/>
                </a:spcAft>
                <a:buNone/>
              </a:pPr>
              <a:r>
                <a:t/>
              </a:r>
              <a:endParaRPr b="0" i="0" sz="2800" u="none" cap="none" strike="noStrike">
                <a:solidFill>
                  <a:schemeClr val="dk1"/>
                </a:solidFill>
                <a:latin typeface="Arial"/>
                <a:ea typeface="Arial"/>
                <a:cs typeface="Arial"/>
                <a:sym typeface="Arial"/>
              </a:endParaRPr>
            </a:p>
          </p:txBody>
        </p:sp>
        <p:sp>
          <p:nvSpPr>
            <p:cNvPr id="361" name="Google Shape;361;p11"/>
            <p:cNvSpPr/>
            <p:nvPr/>
          </p:nvSpPr>
          <p:spPr>
            <a:xfrm>
              <a:off x="3200448" y="1412207"/>
              <a:ext cx="2118311" cy="2118311"/>
            </a:xfrm>
            <a:prstGeom prst="ellipse">
              <a:avLst/>
            </a:prstGeom>
            <a:gradFill>
              <a:gsLst>
                <a:gs pos="0">
                  <a:srgbClr val="75D2FF">
                    <a:alpha val="49803"/>
                  </a:srgbClr>
                </a:gs>
                <a:gs pos="100000">
                  <a:srgbClr val="13A1EB">
                    <a:alpha val="49803"/>
                  </a:srgbClr>
                </a:gs>
              </a:gsLst>
              <a:lin ang="5400000" scaled="0"/>
            </a:gradFill>
            <a:ln>
              <a:noFill/>
            </a:ln>
            <a:effectLst>
              <a:outerShdw blurRad="50800" rotWithShape="0" dir="5400000" dist="254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1"/>
            <p:cNvSpPr txBox="1"/>
            <p:nvPr/>
          </p:nvSpPr>
          <p:spPr>
            <a:xfrm>
              <a:off x="3848298" y="1959438"/>
              <a:ext cx="1270986" cy="116507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i="0" lang="en-US" sz="2800" u="none" cap="none" strike="noStrike">
                  <a:solidFill>
                    <a:schemeClr val="dk1"/>
                  </a:solidFill>
                  <a:latin typeface="Arial"/>
                  <a:ea typeface="Arial"/>
                  <a:cs typeface="Arial"/>
                  <a:sym typeface="Arial"/>
                </a:rPr>
                <a:t>FERPA</a:t>
              </a:r>
              <a:endParaRPr b="0" i="0" sz="2800" u="none" cap="none" strike="noStrike">
                <a:solidFill>
                  <a:schemeClr val="dk1"/>
                </a:solidFill>
                <a:latin typeface="Arial"/>
                <a:ea typeface="Arial"/>
                <a:cs typeface="Arial"/>
                <a:sym typeface="Arial"/>
              </a:endParaRPr>
            </a:p>
          </p:txBody>
        </p:sp>
        <p:sp>
          <p:nvSpPr>
            <p:cNvPr id="363" name="Google Shape;363;p11"/>
            <p:cNvSpPr/>
            <p:nvPr/>
          </p:nvSpPr>
          <p:spPr>
            <a:xfrm>
              <a:off x="0" y="1412200"/>
              <a:ext cx="2118311" cy="2118311"/>
            </a:xfrm>
            <a:prstGeom prst="ellipse">
              <a:avLst/>
            </a:prstGeom>
            <a:gradFill>
              <a:gsLst>
                <a:gs pos="0">
                  <a:srgbClr val="75D2FF">
                    <a:alpha val="49803"/>
                  </a:srgbClr>
                </a:gs>
                <a:gs pos="100000">
                  <a:srgbClr val="13A1EB">
                    <a:alpha val="49803"/>
                  </a:srgbClr>
                </a:gs>
              </a:gsLst>
              <a:lin ang="5400000" scaled="0"/>
            </a:gradFill>
            <a:ln>
              <a:noFill/>
            </a:ln>
            <a:effectLst>
              <a:outerShdw blurRad="50800" rotWithShape="0" dir="5400000" dist="254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1"/>
            <p:cNvSpPr txBox="1"/>
            <p:nvPr/>
          </p:nvSpPr>
          <p:spPr>
            <a:xfrm>
              <a:off x="199474" y="1959430"/>
              <a:ext cx="1270986" cy="116507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i="0" lang="en-US" sz="2800" u="none" cap="none" strike="noStrike">
                  <a:solidFill>
                    <a:schemeClr val="dk1"/>
                  </a:solidFill>
                  <a:latin typeface="Arial"/>
                  <a:ea typeface="Arial"/>
                  <a:cs typeface="Arial"/>
                  <a:sym typeface="Arial"/>
                </a:rPr>
                <a:t>IDEA</a:t>
              </a:r>
              <a:endParaRPr b="0" i="0" sz="2800" u="none" cap="none" strike="noStrike">
                <a:solidFill>
                  <a:schemeClr val="dk1"/>
                </a:solidFill>
                <a:latin typeface="Arial"/>
                <a:ea typeface="Arial"/>
                <a:cs typeface="Arial"/>
                <a:sym typeface="Arial"/>
              </a:endParaRPr>
            </a:p>
          </p:txBody>
        </p:sp>
      </p:grpSp>
      <p:sp>
        <p:nvSpPr>
          <p:cNvPr id="365" name="Google Shape;365;p11"/>
          <p:cNvSpPr/>
          <p:nvPr/>
        </p:nvSpPr>
        <p:spPr>
          <a:xfrm>
            <a:off x="2929092" y="1143000"/>
            <a:ext cx="3384581" cy="69249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31B6FD"/>
              </a:buClr>
              <a:buSzPts val="4050"/>
              <a:buFont typeface="Arial"/>
              <a:buNone/>
            </a:pPr>
            <a:r>
              <a:rPr b="1" i="0" lang="en-US" sz="4050" u="none" cap="none" strike="noStrike">
                <a:solidFill>
                  <a:srgbClr val="31B6FD"/>
                </a:solidFill>
                <a:latin typeface="Candara"/>
                <a:ea typeface="Candara"/>
                <a:cs typeface="Candara"/>
                <a:sym typeface="Candara"/>
              </a:rPr>
              <a:t>BACKGROUND</a:t>
            </a:r>
            <a:endParaRPr b="1" i="0" sz="4050" u="none" cap="none" strike="noStrike">
              <a:solidFill>
                <a:srgbClr val="31B6FD"/>
              </a:solidFill>
              <a:latin typeface="Candara"/>
              <a:ea typeface="Candara"/>
              <a:cs typeface="Candara"/>
              <a:sym typeface="Candara"/>
            </a:endParaRPr>
          </a:p>
        </p:txBody>
      </p:sp>
      <p:sp>
        <p:nvSpPr>
          <p:cNvPr id="366" name="Google Shape;366;p11"/>
          <p:cNvSpPr txBox="1"/>
          <p:nvPr/>
        </p:nvSpPr>
        <p:spPr>
          <a:xfrm>
            <a:off x="5947720" y="4490903"/>
            <a:ext cx="3124200" cy="1338828"/>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1350"/>
              <a:buFont typeface="Arial"/>
              <a:buChar char="•"/>
            </a:pPr>
            <a:r>
              <a:rPr b="0" i="0" lang="en-US" sz="1350" u="none" cap="none" strike="noStrike">
                <a:solidFill>
                  <a:srgbClr val="000000"/>
                </a:solidFill>
                <a:latin typeface="Candara"/>
                <a:ea typeface="Candara"/>
                <a:cs typeface="Candara"/>
                <a:sym typeface="Candara"/>
              </a:rPr>
              <a:t>Health Insurance Portability and Accountability Act of 1996 (</a:t>
            </a:r>
            <a:r>
              <a:rPr b="1" i="0" lang="en-US" sz="1350" u="none" cap="none" strike="noStrike">
                <a:solidFill>
                  <a:srgbClr val="000000"/>
                </a:solidFill>
                <a:latin typeface="Candara"/>
                <a:ea typeface="Candara"/>
                <a:cs typeface="Candara"/>
                <a:sym typeface="Candara"/>
              </a:rPr>
              <a:t>HIPAA)</a:t>
            </a:r>
            <a:endParaRPr b="0" i="0" sz="1350" u="none" cap="none" strike="noStrike">
              <a:solidFill>
                <a:srgbClr val="000000"/>
              </a:solidFill>
              <a:latin typeface="Candara"/>
              <a:ea typeface="Candara"/>
              <a:cs typeface="Candara"/>
              <a:sym typeface="Candara"/>
            </a:endParaRPr>
          </a:p>
          <a:p>
            <a:pPr indent="-214313" lvl="0" marL="214313" marR="0" rtl="0" algn="l">
              <a:lnSpc>
                <a:spcPct val="100000"/>
              </a:lnSpc>
              <a:spcBef>
                <a:spcPts val="0"/>
              </a:spcBef>
              <a:spcAft>
                <a:spcPts val="0"/>
              </a:spcAft>
              <a:buClr>
                <a:srgbClr val="000000"/>
              </a:buClr>
              <a:buSzPts val="1350"/>
              <a:buFont typeface="Arial"/>
              <a:buChar char="•"/>
            </a:pPr>
            <a:r>
              <a:rPr b="0" i="0" lang="en-US" sz="1350" u="none" cap="none" strike="noStrike">
                <a:solidFill>
                  <a:srgbClr val="000000"/>
                </a:solidFill>
                <a:latin typeface="Candara"/>
                <a:ea typeface="Candara"/>
                <a:cs typeface="Candara"/>
                <a:sym typeface="Candara"/>
              </a:rPr>
              <a:t>The Family </a:t>
            </a:r>
            <a:r>
              <a:rPr b="1" i="0" lang="en-US" sz="1350" u="none" cap="none" strike="noStrike">
                <a:solidFill>
                  <a:srgbClr val="000000"/>
                </a:solidFill>
                <a:latin typeface="Candara"/>
                <a:ea typeface="Candara"/>
                <a:cs typeface="Candara"/>
                <a:sym typeface="Candara"/>
              </a:rPr>
              <a:t>Educational</a:t>
            </a:r>
            <a:r>
              <a:rPr b="0" i="0" lang="en-US" sz="1350" u="none" cap="none" strike="noStrike">
                <a:solidFill>
                  <a:srgbClr val="000000"/>
                </a:solidFill>
                <a:latin typeface="Candara"/>
                <a:ea typeface="Candara"/>
                <a:cs typeface="Candara"/>
                <a:sym typeface="Candara"/>
              </a:rPr>
              <a:t> Rights and Privacy Act (</a:t>
            </a:r>
            <a:r>
              <a:rPr b="1" i="0" lang="en-US" sz="1350" u="none" cap="none" strike="noStrike">
                <a:solidFill>
                  <a:srgbClr val="000000"/>
                </a:solidFill>
                <a:latin typeface="Candara"/>
                <a:ea typeface="Candara"/>
                <a:cs typeface="Candara"/>
                <a:sym typeface="Candara"/>
              </a:rPr>
              <a:t>FERPA)</a:t>
            </a:r>
            <a:endParaRPr/>
          </a:p>
          <a:p>
            <a:pPr indent="-214313" lvl="0" marL="214313" marR="0" rtl="0" algn="l">
              <a:lnSpc>
                <a:spcPct val="100000"/>
              </a:lnSpc>
              <a:spcBef>
                <a:spcPts val="0"/>
              </a:spcBef>
              <a:spcAft>
                <a:spcPts val="0"/>
              </a:spcAft>
              <a:buClr>
                <a:srgbClr val="000000"/>
              </a:buClr>
              <a:buSzPts val="1350"/>
              <a:buFont typeface="Arial"/>
              <a:buChar char="•"/>
            </a:pPr>
            <a:r>
              <a:rPr b="0" i="0" lang="en-US" sz="1350" u="none" cap="none" strike="noStrike">
                <a:solidFill>
                  <a:srgbClr val="000000"/>
                </a:solidFill>
                <a:latin typeface="Candara"/>
                <a:ea typeface="Candara"/>
                <a:cs typeface="Candara"/>
                <a:sym typeface="Candara"/>
              </a:rPr>
              <a:t>The Individuals with Disabilities </a:t>
            </a:r>
            <a:r>
              <a:rPr b="1" i="0" lang="en-US" sz="1350" u="none" cap="none" strike="noStrike">
                <a:solidFill>
                  <a:srgbClr val="000000"/>
                </a:solidFill>
                <a:latin typeface="Candara"/>
                <a:ea typeface="Candara"/>
                <a:cs typeface="Candara"/>
                <a:sym typeface="Candara"/>
              </a:rPr>
              <a:t>Education</a:t>
            </a:r>
            <a:r>
              <a:rPr b="0" i="0" lang="en-US" sz="1350" u="none" cap="none" strike="noStrike">
                <a:solidFill>
                  <a:srgbClr val="000000"/>
                </a:solidFill>
                <a:latin typeface="Candara"/>
                <a:ea typeface="Candara"/>
                <a:cs typeface="Candara"/>
                <a:sym typeface="Candara"/>
              </a:rPr>
              <a:t> Act (</a:t>
            </a:r>
            <a:r>
              <a:rPr b="1" i="0" lang="en-US" sz="1350" u="none" cap="none" strike="noStrike">
                <a:solidFill>
                  <a:srgbClr val="000000"/>
                </a:solidFill>
                <a:latin typeface="Candara"/>
                <a:ea typeface="Candara"/>
                <a:cs typeface="Candara"/>
                <a:sym typeface="Candara"/>
              </a:rPr>
              <a:t>IDEA</a:t>
            </a:r>
            <a:r>
              <a:rPr b="0" i="0" lang="en-US" sz="1350" u="none" cap="none" strike="noStrike">
                <a:solidFill>
                  <a:srgbClr val="000000"/>
                </a:solidFill>
                <a:latin typeface="Candara"/>
                <a:ea typeface="Candara"/>
                <a:cs typeface="Candara"/>
                <a:sym typeface="Candara"/>
              </a:rPr>
              <a:t>)</a:t>
            </a:r>
            <a:endParaRPr b="1" i="0" sz="1350" u="none" cap="none" strike="noStrike">
              <a:solidFill>
                <a:srgbClr val="000000"/>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12"/>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en-US"/>
              <a:t>HIPAA</a:t>
            </a:r>
            <a:endParaRPr/>
          </a:p>
        </p:txBody>
      </p:sp>
      <p:grpSp>
        <p:nvGrpSpPr>
          <p:cNvPr id="372" name="Google Shape;372;p12"/>
          <p:cNvGrpSpPr/>
          <p:nvPr/>
        </p:nvGrpSpPr>
        <p:grpSpPr>
          <a:xfrm>
            <a:off x="422173" y="2158013"/>
            <a:ext cx="2118311" cy="2118311"/>
            <a:chOff x="2133632" y="58841"/>
            <a:chExt cx="2824415" cy="2824415"/>
          </a:xfrm>
        </p:grpSpPr>
        <p:sp>
          <p:nvSpPr>
            <p:cNvPr id="373" name="Google Shape;373;p12"/>
            <p:cNvSpPr/>
            <p:nvPr/>
          </p:nvSpPr>
          <p:spPr>
            <a:xfrm>
              <a:off x="2133632" y="58841"/>
              <a:ext cx="2824415" cy="2824415"/>
            </a:xfrm>
            <a:prstGeom prst="ellipse">
              <a:avLst/>
            </a:prstGeom>
            <a:gradFill>
              <a:gsLst>
                <a:gs pos="0">
                  <a:srgbClr val="75D2FF">
                    <a:alpha val="49803"/>
                  </a:srgbClr>
                </a:gs>
                <a:gs pos="100000">
                  <a:srgbClr val="13A1EB">
                    <a:alpha val="49803"/>
                  </a:srgbClr>
                </a:gs>
              </a:gsLst>
              <a:lin ang="5400000" scaled="0"/>
            </a:gradFill>
            <a:ln>
              <a:noFill/>
            </a:ln>
            <a:effectLst>
              <a:outerShdw blurRad="50800" rotWithShape="0" dir="5400000" dist="254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2"/>
            <p:cNvSpPr/>
            <p:nvPr/>
          </p:nvSpPr>
          <p:spPr>
            <a:xfrm>
              <a:off x="2510220" y="835555"/>
              <a:ext cx="2071237" cy="127098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i="0" lang="en-US" sz="2850" u="none" cap="none" strike="noStrike">
                  <a:solidFill>
                    <a:srgbClr val="7030A0"/>
                  </a:solidFill>
                  <a:latin typeface="Arial"/>
                  <a:ea typeface="Arial"/>
                  <a:cs typeface="Arial"/>
                  <a:sym typeface="Arial"/>
                </a:rPr>
                <a:t>Privacy Rule</a:t>
              </a:r>
              <a:endParaRPr/>
            </a:p>
            <a:p>
              <a:pPr indent="0" lvl="0" marL="0" marR="0" rtl="0" algn="ctr">
                <a:lnSpc>
                  <a:spcPct val="90000"/>
                </a:lnSpc>
                <a:spcBef>
                  <a:spcPts val="997"/>
                </a:spcBef>
                <a:spcAft>
                  <a:spcPts val="0"/>
                </a:spcAft>
                <a:buNone/>
              </a:pPr>
              <a:r>
                <a:t/>
              </a:r>
              <a:endParaRPr b="0" i="0" sz="2850" u="none" cap="none" strike="noStrike">
                <a:solidFill>
                  <a:srgbClr val="000000"/>
                </a:solidFill>
                <a:latin typeface="Arial"/>
                <a:ea typeface="Arial"/>
                <a:cs typeface="Arial"/>
                <a:sym typeface="Arial"/>
              </a:endParaRPr>
            </a:p>
          </p:txBody>
        </p:sp>
      </p:grpSp>
      <p:grpSp>
        <p:nvGrpSpPr>
          <p:cNvPr id="375" name="Google Shape;375;p12"/>
          <p:cNvGrpSpPr/>
          <p:nvPr/>
        </p:nvGrpSpPr>
        <p:grpSpPr>
          <a:xfrm>
            <a:off x="3230403" y="2836188"/>
            <a:ext cx="2118311" cy="2118311"/>
            <a:chOff x="2133632" y="58840"/>
            <a:chExt cx="2824415" cy="2824415"/>
          </a:xfrm>
        </p:grpSpPr>
        <p:sp>
          <p:nvSpPr>
            <p:cNvPr id="376" name="Google Shape;376;p12"/>
            <p:cNvSpPr/>
            <p:nvPr/>
          </p:nvSpPr>
          <p:spPr>
            <a:xfrm>
              <a:off x="2133632" y="58840"/>
              <a:ext cx="2824415" cy="2824415"/>
            </a:xfrm>
            <a:prstGeom prst="ellipse">
              <a:avLst/>
            </a:prstGeom>
            <a:gradFill>
              <a:gsLst>
                <a:gs pos="0">
                  <a:srgbClr val="75D2FF">
                    <a:alpha val="49803"/>
                  </a:srgbClr>
                </a:gs>
                <a:gs pos="100000">
                  <a:srgbClr val="13A1EB">
                    <a:alpha val="49803"/>
                  </a:srgbClr>
                </a:gs>
              </a:gsLst>
              <a:lin ang="5400000" scaled="0"/>
            </a:gradFill>
            <a:ln>
              <a:noFill/>
            </a:ln>
            <a:effectLst>
              <a:outerShdw blurRad="50800" rotWithShape="0" dir="5400000" dist="254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2"/>
            <p:cNvSpPr/>
            <p:nvPr/>
          </p:nvSpPr>
          <p:spPr>
            <a:xfrm>
              <a:off x="2510221" y="553114"/>
              <a:ext cx="2071237" cy="127098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i="0" lang="en-US" sz="2850" u="none" cap="none" strike="noStrike">
                  <a:solidFill>
                    <a:srgbClr val="7030A0"/>
                  </a:solidFill>
                  <a:latin typeface="Arial"/>
                  <a:ea typeface="Arial"/>
                  <a:cs typeface="Arial"/>
                  <a:sym typeface="Arial"/>
                </a:rPr>
                <a:t>Security Rule</a:t>
              </a:r>
              <a:endParaRPr b="0" i="0" sz="2850" u="none" cap="none" strike="noStrike">
                <a:solidFill>
                  <a:srgbClr val="000000"/>
                </a:solidFill>
                <a:latin typeface="Arial"/>
                <a:ea typeface="Arial"/>
                <a:cs typeface="Arial"/>
                <a:sym typeface="Arial"/>
              </a:endParaRPr>
            </a:p>
          </p:txBody>
        </p:sp>
      </p:grpSp>
      <p:grpSp>
        <p:nvGrpSpPr>
          <p:cNvPr id="378" name="Google Shape;378;p12"/>
          <p:cNvGrpSpPr/>
          <p:nvPr/>
        </p:nvGrpSpPr>
        <p:grpSpPr>
          <a:xfrm>
            <a:off x="6082309" y="3683513"/>
            <a:ext cx="2118311" cy="2118311"/>
            <a:chOff x="2133632" y="58841"/>
            <a:chExt cx="2824415" cy="2824415"/>
          </a:xfrm>
        </p:grpSpPr>
        <p:sp>
          <p:nvSpPr>
            <p:cNvPr id="379" name="Google Shape;379;p12"/>
            <p:cNvSpPr/>
            <p:nvPr/>
          </p:nvSpPr>
          <p:spPr>
            <a:xfrm>
              <a:off x="2133632" y="58841"/>
              <a:ext cx="2824415" cy="2824415"/>
            </a:xfrm>
            <a:prstGeom prst="ellipse">
              <a:avLst/>
            </a:prstGeom>
            <a:gradFill>
              <a:gsLst>
                <a:gs pos="0">
                  <a:srgbClr val="75D2FF">
                    <a:alpha val="49803"/>
                  </a:srgbClr>
                </a:gs>
                <a:gs pos="100000">
                  <a:srgbClr val="13A1EB">
                    <a:alpha val="49803"/>
                  </a:srgbClr>
                </a:gs>
              </a:gsLst>
              <a:lin ang="5400000" scaled="0"/>
            </a:gradFill>
            <a:ln>
              <a:noFill/>
            </a:ln>
            <a:effectLst>
              <a:outerShdw blurRad="50800" rotWithShape="0" dir="5400000" dist="254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2"/>
            <p:cNvSpPr/>
            <p:nvPr/>
          </p:nvSpPr>
          <p:spPr>
            <a:xfrm>
              <a:off x="2510221" y="553114"/>
              <a:ext cx="2071237" cy="127098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i="0" lang="en-US" sz="2850" u="none" cap="none" strike="noStrike">
                  <a:solidFill>
                    <a:srgbClr val="00B0F0"/>
                  </a:solidFill>
                  <a:latin typeface="Arial"/>
                  <a:ea typeface="Arial"/>
                  <a:cs typeface="Arial"/>
                  <a:sym typeface="Arial"/>
                </a:rPr>
                <a:t>Breach Rule</a:t>
              </a:r>
              <a:endParaRPr/>
            </a:p>
            <a:p>
              <a:pPr indent="0" lvl="0" marL="0" marR="0" rtl="0" algn="ctr">
                <a:lnSpc>
                  <a:spcPct val="90000"/>
                </a:lnSpc>
                <a:spcBef>
                  <a:spcPts val="997"/>
                </a:spcBef>
                <a:spcAft>
                  <a:spcPts val="0"/>
                </a:spcAft>
                <a:buNone/>
              </a:pPr>
              <a:r>
                <a:t/>
              </a:r>
              <a:endParaRPr b="0" i="0" sz="285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13"/>
          <p:cNvSpPr txBox="1"/>
          <p:nvPr/>
        </p:nvSpPr>
        <p:spPr>
          <a:xfrm>
            <a:off x="1319784" y="2962933"/>
            <a:ext cx="6705600" cy="14542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50"/>
              <a:buFont typeface="Arial"/>
              <a:buNone/>
            </a:pPr>
            <a:r>
              <a:rPr b="1" i="0" lang="en-US" sz="4050" u="none" cap="none" strike="noStrike">
                <a:solidFill>
                  <a:srgbClr val="000000"/>
                </a:solidFill>
                <a:latin typeface="Candara"/>
                <a:ea typeface="Candara"/>
                <a:cs typeface="Candara"/>
                <a:sym typeface="Candara"/>
              </a:rPr>
              <a:t>HIPAA Privacy Rule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ndara"/>
                <a:ea typeface="Candara"/>
                <a:cs typeface="Candara"/>
                <a:sym typeface="Candara"/>
              </a:rPr>
              <a:t>Subpart E of HIPAA</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ndara"/>
                <a:ea typeface="Candara"/>
                <a:cs typeface="Candara"/>
                <a:sym typeface="Candara"/>
              </a:rPr>
              <a:t>45 CFR §§164.500-164.534</a:t>
            </a:r>
            <a:endParaRPr/>
          </a:p>
        </p:txBody>
      </p:sp>
      <p:sp>
        <p:nvSpPr>
          <p:cNvPr id="386" name="Google Shape;386;p13"/>
          <p:cNvSpPr txBox="1"/>
          <p:nvPr/>
        </p:nvSpPr>
        <p:spPr>
          <a:xfrm>
            <a:off x="5029200" y="4914901"/>
            <a:ext cx="3962400" cy="5770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Candara"/>
                <a:ea typeface="Candara"/>
                <a:cs typeface="Candara"/>
                <a:sym typeface="Candara"/>
              </a:rPr>
              <a:t>Material from a presentation titled Office for Civil Rights: An overview of OCR and Our Legal Authorities, Micheal Leoz Rigeonal Manager &amp; Megan Yelorda, Equal Opportunity Specialist.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14"/>
          <p:cNvSpPr txBox="1"/>
          <p:nvPr>
            <p:ph idx="1" type="body"/>
          </p:nvPr>
        </p:nvSpPr>
        <p:spPr>
          <a:xfrm>
            <a:off x="872068" y="2675467"/>
            <a:ext cx="7408333" cy="3450696"/>
          </a:xfrm>
          <a:prstGeom prst="rect">
            <a:avLst/>
          </a:prstGeom>
          <a:noFill/>
          <a:ln>
            <a:noFill/>
          </a:ln>
        </p:spPr>
        <p:txBody>
          <a:bodyPr anchorCtr="0" anchor="t" bIns="45700" lIns="91425" spcFirstLastPara="1" rIns="91425" wrap="square" tIns="45700">
            <a:normAutofit/>
          </a:bodyPr>
          <a:lstStyle/>
          <a:p>
            <a:pPr indent="-72390" lvl="0" marL="205740" rtl="0" algn="l">
              <a:spcBef>
                <a:spcPts val="0"/>
              </a:spcBef>
              <a:spcAft>
                <a:spcPts val="0"/>
              </a:spcAft>
              <a:buSzPts val="2100"/>
              <a:buNone/>
            </a:pPr>
            <a:r>
              <a:t/>
            </a:r>
            <a:endParaRPr sz="2100"/>
          </a:p>
          <a:p>
            <a:pPr indent="0" lvl="1" marL="294894" rtl="0" algn="l">
              <a:spcBef>
                <a:spcPts val="360"/>
              </a:spcBef>
              <a:spcAft>
                <a:spcPts val="0"/>
              </a:spcAft>
              <a:buSzPts val="1800"/>
              <a:buNone/>
            </a:pPr>
            <a:r>
              <a:rPr lang="en-US" sz="1800"/>
              <a:t>Limited by HIPAA to: </a:t>
            </a:r>
            <a:endParaRPr/>
          </a:p>
          <a:p>
            <a:pPr indent="-205740" lvl="1" marL="432197" rtl="0" algn="l">
              <a:spcBef>
                <a:spcPts val="360"/>
              </a:spcBef>
              <a:spcAft>
                <a:spcPts val="0"/>
              </a:spcAft>
              <a:buSzPts val="1800"/>
              <a:buChar char="*"/>
            </a:pPr>
            <a:r>
              <a:rPr lang="en-US" sz="1800"/>
              <a:t>“Covered Entities” (CEs): </a:t>
            </a:r>
            <a:endParaRPr/>
          </a:p>
          <a:p>
            <a:pPr indent="-171450" lvl="3" marL="857250" rtl="0" algn="l">
              <a:spcBef>
                <a:spcPts val="300"/>
              </a:spcBef>
              <a:spcAft>
                <a:spcPts val="0"/>
              </a:spcAft>
              <a:buSzPts val="1500"/>
              <a:buChar char="*"/>
            </a:pPr>
            <a:r>
              <a:rPr lang="en-US" sz="1500"/>
              <a:t>Health care providers who transmit health information electronically in connection with a transaction for which there is a HIPAA standard </a:t>
            </a:r>
            <a:endParaRPr/>
          </a:p>
          <a:p>
            <a:pPr indent="-171450" lvl="3" marL="857250" rtl="0" algn="l">
              <a:spcBef>
                <a:spcPts val="300"/>
              </a:spcBef>
              <a:spcAft>
                <a:spcPts val="0"/>
              </a:spcAft>
              <a:buSzPts val="1500"/>
              <a:buChar char="*"/>
            </a:pPr>
            <a:r>
              <a:rPr lang="en-US" sz="1500"/>
              <a:t>Health plans </a:t>
            </a:r>
            <a:endParaRPr/>
          </a:p>
          <a:p>
            <a:pPr indent="-171450" lvl="3" marL="857250" rtl="0" algn="l">
              <a:spcBef>
                <a:spcPts val="300"/>
              </a:spcBef>
              <a:spcAft>
                <a:spcPts val="0"/>
              </a:spcAft>
              <a:buSzPts val="1500"/>
              <a:buChar char="*"/>
            </a:pPr>
            <a:r>
              <a:rPr lang="en-US" sz="1500"/>
              <a:t>Health care clearinghouses </a:t>
            </a:r>
            <a:endParaRPr/>
          </a:p>
          <a:p>
            <a:pPr indent="0" lvl="0" marL="82296" rtl="0" algn="l">
              <a:spcBef>
                <a:spcPts val="360"/>
              </a:spcBef>
              <a:spcAft>
                <a:spcPts val="0"/>
              </a:spcAft>
              <a:buSzPts val="1800"/>
              <a:buNone/>
            </a:pPr>
            <a:r>
              <a:t/>
            </a:r>
            <a:endParaRPr/>
          </a:p>
          <a:p>
            <a:pPr indent="-205740" lvl="1" marL="432197" rtl="0" algn="l">
              <a:spcBef>
                <a:spcPts val="320"/>
              </a:spcBef>
              <a:spcAft>
                <a:spcPts val="0"/>
              </a:spcAft>
              <a:buSzPts val="1600"/>
              <a:buChar char="*"/>
            </a:pPr>
            <a:r>
              <a:rPr lang="en-US"/>
              <a:t>Business Associates </a:t>
            </a:r>
            <a:endParaRPr/>
          </a:p>
          <a:p>
            <a:pPr indent="0" lvl="0" marL="82296" rtl="0" algn="l">
              <a:spcBef>
                <a:spcPts val="360"/>
              </a:spcBef>
              <a:spcAft>
                <a:spcPts val="0"/>
              </a:spcAft>
              <a:buSzPts val="1800"/>
              <a:buNone/>
            </a:pPr>
            <a:r>
              <a:t/>
            </a:r>
            <a:endParaRPr/>
          </a:p>
        </p:txBody>
      </p:sp>
      <p:sp>
        <p:nvSpPr>
          <p:cNvPr id="392" name="Google Shape;392;p14"/>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en-US"/>
              <a:t>Scope: Who is Covered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15"/>
          <p:cNvSpPr txBox="1"/>
          <p:nvPr>
            <p:ph idx="1" type="body"/>
          </p:nvPr>
        </p:nvSpPr>
        <p:spPr>
          <a:xfrm>
            <a:off x="872068" y="2675467"/>
            <a:ext cx="7408333" cy="3450696"/>
          </a:xfrm>
          <a:prstGeom prst="rect">
            <a:avLst/>
          </a:prstGeom>
          <a:noFill/>
          <a:ln>
            <a:noFill/>
          </a:ln>
        </p:spPr>
        <p:txBody>
          <a:bodyPr anchorCtr="0" anchor="t" bIns="45700" lIns="91425" spcFirstLastPara="1" rIns="91425" wrap="square" tIns="45700">
            <a:normAutofit/>
          </a:bodyPr>
          <a:lstStyle/>
          <a:p>
            <a:pPr indent="-91440" lvl="0" marL="205740" rtl="0" algn="l">
              <a:spcBef>
                <a:spcPts val="0"/>
              </a:spcBef>
              <a:spcAft>
                <a:spcPts val="0"/>
              </a:spcAft>
              <a:buSzPts val="1800"/>
              <a:buNone/>
            </a:pPr>
            <a:r>
              <a:t/>
            </a:r>
            <a:endParaRPr/>
          </a:p>
          <a:p>
            <a:pPr indent="-205740" lvl="0" marL="205740" rtl="0" algn="l">
              <a:spcBef>
                <a:spcPts val="360"/>
              </a:spcBef>
              <a:spcAft>
                <a:spcPts val="0"/>
              </a:spcAft>
              <a:buSzPts val="1800"/>
              <a:buChar char="*"/>
            </a:pPr>
            <a:r>
              <a:rPr lang="en-US"/>
              <a:t>Agents, contractors, and others hired to do the work of, or to work for, the CE, and such work requires the use or disclosure of protected health information (PHI). Subcontractors of a BA are also defined as a BA. </a:t>
            </a:r>
            <a:endParaRPr/>
          </a:p>
          <a:p>
            <a:pPr indent="0" lvl="0" marL="82296" rtl="0" algn="l">
              <a:spcBef>
                <a:spcPts val="360"/>
              </a:spcBef>
              <a:spcAft>
                <a:spcPts val="0"/>
              </a:spcAft>
              <a:buSzPts val="1800"/>
              <a:buNone/>
            </a:pPr>
            <a:r>
              <a:t/>
            </a:r>
            <a:endParaRPr/>
          </a:p>
          <a:p>
            <a:pPr indent="-205740" lvl="0" marL="205740" rtl="0" algn="l">
              <a:spcBef>
                <a:spcPts val="360"/>
              </a:spcBef>
              <a:spcAft>
                <a:spcPts val="0"/>
              </a:spcAft>
              <a:buSzPts val="1800"/>
              <a:buChar char="*"/>
            </a:pPr>
            <a:r>
              <a:rPr lang="en-US"/>
              <a:t>BAs are directly liable for certain violations of the Privacy, Security, and Breach Notification Rules. </a:t>
            </a:r>
            <a:endParaRPr/>
          </a:p>
          <a:p>
            <a:pPr indent="-91440" lvl="0" marL="205740" rtl="0" algn="l">
              <a:spcBef>
                <a:spcPts val="360"/>
              </a:spcBef>
              <a:spcAft>
                <a:spcPts val="0"/>
              </a:spcAft>
              <a:buSzPts val="1800"/>
              <a:buNone/>
            </a:pPr>
            <a:r>
              <a:t/>
            </a:r>
            <a:endParaRPr/>
          </a:p>
          <a:p>
            <a:pPr indent="-205740" lvl="0" marL="205740" rtl="0" algn="l">
              <a:spcBef>
                <a:spcPts val="360"/>
              </a:spcBef>
              <a:spcAft>
                <a:spcPts val="0"/>
              </a:spcAft>
              <a:buSzPts val="1800"/>
              <a:buChar char="*"/>
            </a:pPr>
            <a:r>
              <a:rPr lang="en-US"/>
              <a:t>The Privacy Rule requires “satisfactory assurance,” in the form of a contract (or Business Associate Agreement), that a BA will safeguard the PHI, and limit its use and disclosure. </a:t>
            </a:r>
            <a:endParaRPr/>
          </a:p>
          <a:p>
            <a:pPr indent="-91440" lvl="0" marL="205740" rtl="0" algn="l">
              <a:spcBef>
                <a:spcPts val="360"/>
              </a:spcBef>
              <a:spcAft>
                <a:spcPts val="0"/>
              </a:spcAft>
              <a:buSzPts val="1800"/>
              <a:buNone/>
            </a:pPr>
            <a:r>
              <a:t/>
            </a:r>
            <a:endParaRPr/>
          </a:p>
        </p:txBody>
      </p:sp>
      <p:sp>
        <p:nvSpPr>
          <p:cNvPr id="398" name="Google Shape;398;p15"/>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en-US"/>
              <a:t>Business Associates (BA)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16"/>
          <p:cNvSpPr txBox="1"/>
          <p:nvPr>
            <p:ph idx="1" type="body"/>
          </p:nvPr>
        </p:nvSpPr>
        <p:spPr>
          <a:xfrm>
            <a:off x="872068" y="2675467"/>
            <a:ext cx="7408333" cy="3450696"/>
          </a:xfrm>
          <a:prstGeom prst="rect">
            <a:avLst/>
          </a:prstGeom>
          <a:noFill/>
          <a:ln>
            <a:noFill/>
          </a:ln>
        </p:spPr>
        <p:txBody>
          <a:bodyPr anchorCtr="0" anchor="t" bIns="45700" lIns="91425" spcFirstLastPara="1" rIns="91425" wrap="square" tIns="45700">
            <a:normAutofit/>
          </a:bodyPr>
          <a:lstStyle/>
          <a:p>
            <a:pPr indent="-205740" lvl="0" marL="205740" rtl="0" algn="l">
              <a:spcBef>
                <a:spcPts val="0"/>
              </a:spcBef>
              <a:spcAft>
                <a:spcPts val="0"/>
              </a:spcAft>
              <a:buSzPts val="1800"/>
              <a:buChar char="*"/>
            </a:pPr>
            <a:r>
              <a:rPr lang="en-US"/>
              <a:t>Protected Health Information (“PHI”):</a:t>
            </a:r>
            <a:endParaRPr/>
          </a:p>
          <a:p>
            <a:pPr indent="-205740" lvl="1" marL="432197" rtl="0" algn="l">
              <a:spcBef>
                <a:spcPts val="320"/>
              </a:spcBef>
              <a:spcAft>
                <a:spcPts val="0"/>
              </a:spcAft>
              <a:buSzPts val="1600"/>
              <a:buChar char="*"/>
            </a:pPr>
            <a:r>
              <a:rPr lang="en-US"/>
              <a:t>Individually identifiable health information </a:t>
            </a:r>
            <a:endParaRPr/>
          </a:p>
          <a:p>
            <a:pPr indent="-205740" lvl="1" marL="432197" rtl="0" algn="l">
              <a:spcBef>
                <a:spcPts val="320"/>
              </a:spcBef>
              <a:spcAft>
                <a:spcPts val="0"/>
              </a:spcAft>
              <a:buSzPts val="1600"/>
              <a:buChar char="*"/>
            </a:pPr>
            <a:r>
              <a:rPr lang="en-US"/>
              <a:t>Transmitted or maintained in any form or medium</a:t>
            </a:r>
            <a:endParaRPr/>
          </a:p>
          <a:p>
            <a:pPr indent="-205740" lvl="1" marL="432197" rtl="0" algn="l">
              <a:spcBef>
                <a:spcPts val="320"/>
              </a:spcBef>
              <a:spcAft>
                <a:spcPts val="0"/>
              </a:spcAft>
              <a:buSzPts val="1600"/>
              <a:buChar char="*"/>
            </a:pPr>
            <a:r>
              <a:rPr lang="en-US"/>
              <a:t>Held or transmitted by Covered Entities or their Business Associates </a:t>
            </a:r>
            <a:endParaRPr/>
          </a:p>
          <a:p>
            <a:pPr indent="-205740" lvl="0" marL="205740" rtl="0" algn="l">
              <a:spcBef>
                <a:spcPts val="360"/>
              </a:spcBef>
              <a:spcAft>
                <a:spcPts val="0"/>
              </a:spcAft>
              <a:buSzPts val="1800"/>
              <a:buChar char="*"/>
            </a:pPr>
            <a:r>
              <a:rPr lang="en-US"/>
              <a:t>Not PHI: </a:t>
            </a:r>
            <a:endParaRPr/>
          </a:p>
          <a:p>
            <a:pPr indent="-205740" lvl="1" marL="432197" rtl="0" algn="l">
              <a:spcBef>
                <a:spcPts val="320"/>
              </a:spcBef>
              <a:spcAft>
                <a:spcPts val="0"/>
              </a:spcAft>
              <a:buSzPts val="1600"/>
              <a:buChar char="*"/>
            </a:pPr>
            <a:r>
              <a:rPr lang="en-US"/>
              <a:t>De-identified information (per Safe Harbor or expert method) </a:t>
            </a:r>
            <a:endParaRPr/>
          </a:p>
          <a:p>
            <a:pPr indent="-205740" lvl="1" marL="432197" rtl="0" algn="l">
              <a:spcBef>
                <a:spcPts val="320"/>
              </a:spcBef>
              <a:spcAft>
                <a:spcPts val="0"/>
              </a:spcAft>
              <a:buSzPts val="1600"/>
              <a:buChar char="*"/>
            </a:pPr>
            <a:r>
              <a:rPr lang="en-US"/>
              <a:t>Employment records </a:t>
            </a:r>
            <a:endParaRPr/>
          </a:p>
          <a:p>
            <a:pPr indent="-205740" lvl="1" marL="432197" rtl="0" algn="l">
              <a:spcBef>
                <a:spcPts val="320"/>
              </a:spcBef>
              <a:spcAft>
                <a:spcPts val="0"/>
              </a:spcAft>
              <a:buSzPts val="1600"/>
              <a:buChar char="*"/>
            </a:pPr>
            <a:r>
              <a:rPr lang="en-US"/>
              <a:t>FERPA records </a:t>
            </a:r>
            <a:endParaRPr/>
          </a:p>
          <a:p>
            <a:pPr indent="-91440" lvl="0" marL="205740" rtl="0" algn="l">
              <a:spcBef>
                <a:spcPts val="360"/>
              </a:spcBef>
              <a:spcAft>
                <a:spcPts val="0"/>
              </a:spcAft>
              <a:buSzPts val="1800"/>
              <a:buNone/>
            </a:pPr>
            <a:r>
              <a:t/>
            </a:r>
            <a:endParaRPr/>
          </a:p>
          <a:p>
            <a:pPr indent="-91440" lvl="0" marL="205740" rtl="0" algn="l">
              <a:spcBef>
                <a:spcPts val="360"/>
              </a:spcBef>
              <a:spcAft>
                <a:spcPts val="0"/>
              </a:spcAft>
              <a:buSzPts val="1800"/>
              <a:buNone/>
            </a:pPr>
            <a:r>
              <a:t/>
            </a:r>
            <a:endParaRPr/>
          </a:p>
        </p:txBody>
      </p:sp>
      <p:sp>
        <p:nvSpPr>
          <p:cNvPr id="404" name="Google Shape;404;p16"/>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en-US"/>
              <a:t>Scope: What is Covered?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17"/>
          <p:cNvSpPr txBox="1"/>
          <p:nvPr>
            <p:ph idx="1" type="body"/>
          </p:nvPr>
        </p:nvSpPr>
        <p:spPr>
          <a:xfrm>
            <a:off x="872068" y="2675467"/>
            <a:ext cx="7408333" cy="3450696"/>
          </a:xfrm>
          <a:prstGeom prst="rect">
            <a:avLst/>
          </a:prstGeom>
          <a:noFill/>
          <a:ln>
            <a:noFill/>
          </a:ln>
        </p:spPr>
        <p:txBody>
          <a:bodyPr anchorCtr="0" anchor="t" bIns="45700" lIns="91425" spcFirstLastPara="1" rIns="91425" wrap="square" tIns="45700">
            <a:normAutofit/>
          </a:bodyPr>
          <a:lstStyle/>
          <a:p>
            <a:pPr indent="-205740" lvl="0" marL="205740" rtl="0" algn="l">
              <a:spcBef>
                <a:spcPts val="0"/>
              </a:spcBef>
              <a:spcAft>
                <a:spcPts val="0"/>
              </a:spcAft>
              <a:buSzPts val="1800"/>
              <a:buChar char="*"/>
            </a:pPr>
            <a:r>
              <a:rPr lang="en-US"/>
              <a:t>No use or disclosure of PHI unless permitted or required by the Privacy Rule. </a:t>
            </a:r>
            <a:endParaRPr/>
          </a:p>
          <a:p>
            <a:pPr indent="-205740" lvl="0" marL="205740" rtl="0" algn="l">
              <a:spcBef>
                <a:spcPts val="360"/>
              </a:spcBef>
              <a:spcAft>
                <a:spcPts val="0"/>
              </a:spcAft>
              <a:buSzPts val="1800"/>
              <a:buChar char="*"/>
            </a:pPr>
            <a:r>
              <a:rPr i="1" lang="en-US"/>
              <a:t>Required </a:t>
            </a:r>
            <a:r>
              <a:rPr lang="en-US"/>
              <a:t>Disclosures: </a:t>
            </a:r>
            <a:endParaRPr/>
          </a:p>
          <a:p>
            <a:pPr indent="-205740" lvl="1" marL="432197" rtl="0" algn="l">
              <a:spcBef>
                <a:spcPts val="320"/>
              </a:spcBef>
              <a:spcAft>
                <a:spcPts val="0"/>
              </a:spcAft>
              <a:buSzPts val="1600"/>
              <a:buChar char="*"/>
            </a:pPr>
            <a:r>
              <a:rPr lang="en-US"/>
              <a:t>To the individual (or his/her personal representative) who is the subject of the PHI. </a:t>
            </a:r>
            <a:endParaRPr/>
          </a:p>
          <a:p>
            <a:pPr indent="-205740" lvl="1" marL="432197" rtl="0" algn="l">
              <a:spcBef>
                <a:spcPts val="320"/>
              </a:spcBef>
              <a:spcAft>
                <a:spcPts val="0"/>
              </a:spcAft>
              <a:buSzPts val="1600"/>
              <a:buChar char="*"/>
            </a:pPr>
            <a:r>
              <a:rPr lang="en-US"/>
              <a:t>To the Secretary of HHS to determine compliance. </a:t>
            </a:r>
            <a:endParaRPr/>
          </a:p>
          <a:p>
            <a:pPr indent="-205740" lvl="0" marL="205740" rtl="0" algn="l">
              <a:spcBef>
                <a:spcPts val="360"/>
              </a:spcBef>
              <a:spcAft>
                <a:spcPts val="0"/>
              </a:spcAft>
              <a:buSzPts val="1800"/>
              <a:buChar char="*"/>
            </a:pPr>
            <a:r>
              <a:rPr lang="en-US"/>
              <a:t>All other uses and disclosures in the Privacy Rule are </a:t>
            </a:r>
            <a:r>
              <a:rPr i="1" lang="en-US"/>
              <a:t>permissive. </a:t>
            </a:r>
            <a:endParaRPr/>
          </a:p>
          <a:p>
            <a:pPr indent="-205740" lvl="0" marL="205740" rtl="0" algn="l">
              <a:spcBef>
                <a:spcPts val="360"/>
              </a:spcBef>
              <a:spcAft>
                <a:spcPts val="0"/>
              </a:spcAft>
              <a:buSzPts val="1800"/>
              <a:buChar char="*"/>
            </a:pPr>
            <a:r>
              <a:rPr lang="en-US"/>
              <a:t>Covered Entities may provide greater protections. </a:t>
            </a:r>
            <a:endParaRPr/>
          </a:p>
        </p:txBody>
      </p:sp>
      <p:sp>
        <p:nvSpPr>
          <p:cNvPr id="410" name="Google Shape;410;p17"/>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en-US"/>
              <a:t>Use &amp; Disclosures: Key Points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18"/>
          <p:cNvSpPr txBox="1"/>
          <p:nvPr>
            <p:ph idx="1" type="body"/>
          </p:nvPr>
        </p:nvSpPr>
        <p:spPr>
          <a:xfrm>
            <a:off x="872068" y="2675467"/>
            <a:ext cx="7408333" cy="3450696"/>
          </a:xfrm>
          <a:prstGeom prst="rect">
            <a:avLst/>
          </a:prstGeom>
          <a:noFill/>
          <a:ln>
            <a:noFill/>
          </a:ln>
        </p:spPr>
        <p:txBody>
          <a:bodyPr anchorCtr="0" anchor="t" bIns="45700" lIns="91425" spcFirstLastPara="1" rIns="91425" wrap="square" tIns="45700">
            <a:normAutofit/>
          </a:bodyPr>
          <a:lstStyle/>
          <a:p>
            <a:pPr indent="-205740" lvl="0" marL="205740" rtl="0" algn="l">
              <a:spcBef>
                <a:spcPts val="0"/>
              </a:spcBef>
              <a:spcAft>
                <a:spcPts val="0"/>
              </a:spcAft>
              <a:buSzPts val="1800"/>
              <a:buChar char="*"/>
            </a:pPr>
            <a:r>
              <a:rPr b="1" lang="en-US"/>
              <a:t>For treatment, payment, and health care operations (TPO) </a:t>
            </a:r>
            <a:endParaRPr/>
          </a:p>
          <a:p>
            <a:pPr indent="-205740" lvl="0" marL="205740" rtl="0" algn="l">
              <a:spcBef>
                <a:spcPts val="360"/>
              </a:spcBef>
              <a:spcAft>
                <a:spcPts val="0"/>
              </a:spcAft>
              <a:buSzPts val="1800"/>
              <a:buChar char="*"/>
            </a:pPr>
            <a:r>
              <a:rPr lang="en-US"/>
              <a:t>For specific public priorities (e.g., </a:t>
            </a:r>
            <a:r>
              <a:rPr b="1" lang="en-US"/>
              <a:t>where required by law </a:t>
            </a:r>
            <a:r>
              <a:rPr lang="en-US"/>
              <a:t>or public health) </a:t>
            </a:r>
            <a:endParaRPr/>
          </a:p>
          <a:p>
            <a:pPr indent="-205740" lvl="0" marL="205740" rtl="0" algn="l">
              <a:spcBef>
                <a:spcPts val="360"/>
              </a:spcBef>
              <a:spcAft>
                <a:spcPts val="0"/>
              </a:spcAft>
              <a:buSzPts val="1800"/>
              <a:buChar char="*"/>
            </a:pPr>
            <a:r>
              <a:rPr lang="en-US"/>
              <a:t>With the individual’s opportunity to agree or object </a:t>
            </a:r>
            <a:endParaRPr/>
          </a:p>
          <a:p>
            <a:pPr indent="-205740" lvl="0" marL="205740" rtl="0" algn="l">
              <a:spcBef>
                <a:spcPts val="360"/>
              </a:spcBef>
              <a:spcAft>
                <a:spcPts val="0"/>
              </a:spcAft>
              <a:buSzPts val="1800"/>
              <a:buChar char="*"/>
            </a:pPr>
            <a:r>
              <a:rPr lang="en-US"/>
              <a:t>“Incident to” a permitted use or disclosure </a:t>
            </a:r>
            <a:endParaRPr/>
          </a:p>
          <a:p>
            <a:pPr indent="-205740" lvl="0" marL="205740" rtl="0" algn="l">
              <a:spcBef>
                <a:spcPts val="360"/>
              </a:spcBef>
              <a:spcAft>
                <a:spcPts val="0"/>
              </a:spcAft>
              <a:buSzPts val="1800"/>
              <a:buChar char="*"/>
            </a:pPr>
            <a:r>
              <a:rPr lang="en-US"/>
              <a:t>Limited data sets </a:t>
            </a:r>
            <a:endParaRPr/>
          </a:p>
          <a:p>
            <a:pPr indent="-205740" lvl="0" marL="205740" rtl="0" algn="l">
              <a:spcBef>
                <a:spcPts val="360"/>
              </a:spcBef>
              <a:spcAft>
                <a:spcPts val="0"/>
              </a:spcAft>
              <a:buSzPts val="1800"/>
              <a:buChar char="*"/>
            </a:pPr>
            <a:r>
              <a:rPr lang="en-US"/>
              <a:t>As authorized by the individual </a:t>
            </a:r>
            <a:endParaRPr/>
          </a:p>
          <a:p>
            <a:pPr indent="-91440" lvl="0" marL="205740" rtl="0" algn="l">
              <a:spcBef>
                <a:spcPts val="360"/>
              </a:spcBef>
              <a:spcAft>
                <a:spcPts val="0"/>
              </a:spcAft>
              <a:buSzPts val="1800"/>
              <a:buNone/>
            </a:pPr>
            <a:r>
              <a:t/>
            </a:r>
            <a:endParaRPr/>
          </a:p>
        </p:txBody>
      </p:sp>
      <p:sp>
        <p:nvSpPr>
          <p:cNvPr id="416" name="Google Shape;416;p18"/>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en-US"/>
              <a:t>Permissive Uses &amp; Disclosures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19"/>
          <p:cNvSpPr txBox="1"/>
          <p:nvPr>
            <p:ph idx="1" type="body"/>
          </p:nvPr>
        </p:nvSpPr>
        <p:spPr>
          <a:xfrm>
            <a:off x="872068" y="2675467"/>
            <a:ext cx="7408333" cy="3450696"/>
          </a:xfrm>
          <a:prstGeom prst="rect">
            <a:avLst/>
          </a:prstGeom>
          <a:noFill/>
          <a:ln>
            <a:noFill/>
          </a:ln>
        </p:spPr>
        <p:txBody>
          <a:bodyPr anchorCtr="0" anchor="t" bIns="45700" lIns="91425" spcFirstLastPara="1" rIns="91425" wrap="square" tIns="45700">
            <a:normAutofit/>
          </a:bodyPr>
          <a:lstStyle/>
          <a:p>
            <a:pPr indent="0" lvl="0" marL="82296" rtl="0" algn="ctr">
              <a:spcBef>
                <a:spcPts val="0"/>
              </a:spcBef>
              <a:spcAft>
                <a:spcPts val="0"/>
              </a:spcAft>
              <a:buSzPts val="1800"/>
              <a:buNone/>
            </a:pPr>
            <a:r>
              <a:t/>
            </a:r>
            <a:endParaRPr/>
          </a:p>
          <a:p>
            <a:pPr indent="0" lvl="0" marL="82296" rtl="0" algn="ctr">
              <a:spcBef>
                <a:spcPts val="360"/>
              </a:spcBef>
              <a:spcAft>
                <a:spcPts val="0"/>
              </a:spcAft>
              <a:buSzPts val="1800"/>
              <a:buNone/>
            </a:pPr>
            <a:r>
              <a:t/>
            </a:r>
            <a:endParaRPr/>
          </a:p>
          <a:p>
            <a:pPr indent="0" lvl="0" marL="82296" rtl="0" algn="ctr">
              <a:spcBef>
                <a:spcPts val="720"/>
              </a:spcBef>
              <a:spcAft>
                <a:spcPts val="0"/>
              </a:spcAft>
              <a:buSzPts val="3600"/>
              <a:buNone/>
            </a:pPr>
            <a:r>
              <a:rPr b="1" lang="en-US" sz="3600"/>
              <a:t>HIPAA Security Rule</a:t>
            </a:r>
            <a:endParaRPr/>
          </a:p>
          <a:p>
            <a:pPr indent="0" lvl="0" marL="82296" rtl="0" algn="ctr">
              <a:spcBef>
                <a:spcPts val="360"/>
              </a:spcBef>
              <a:spcAft>
                <a:spcPts val="0"/>
              </a:spcAft>
              <a:buSzPts val="1800"/>
              <a:buNone/>
            </a:pPr>
            <a:r>
              <a:t/>
            </a:r>
            <a:endParaRPr/>
          </a:p>
          <a:p>
            <a:pPr indent="0" lvl="0" marL="82296" rtl="0" algn="ctr">
              <a:spcBef>
                <a:spcPts val="360"/>
              </a:spcBef>
              <a:spcAft>
                <a:spcPts val="0"/>
              </a:spcAft>
              <a:buSzPts val="1800"/>
              <a:buNone/>
            </a:pPr>
            <a:r>
              <a:rPr lang="en-US"/>
              <a:t>2005 - Subpart C of HIPAA </a:t>
            </a:r>
            <a:endParaRPr/>
          </a:p>
          <a:p>
            <a:pPr indent="0" lvl="0" marL="82296" rtl="0" algn="ctr">
              <a:spcBef>
                <a:spcPts val="360"/>
              </a:spcBef>
              <a:spcAft>
                <a:spcPts val="0"/>
              </a:spcAft>
              <a:buSzPts val="1800"/>
              <a:buNone/>
            </a:pPr>
            <a:r>
              <a:rPr lang="en-US"/>
              <a:t>45 CFR §§ 164.302-164.318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60" name="Shape 260"/>
        <p:cNvGrpSpPr/>
        <p:nvPr/>
      </p:nvGrpSpPr>
      <p:grpSpPr>
        <a:xfrm>
          <a:off x="0" y="0"/>
          <a:ext cx="0" cy="0"/>
          <a:chOff x="0" y="0"/>
          <a:chExt cx="0" cy="0"/>
        </a:xfrm>
      </p:grpSpPr>
      <p:sp>
        <p:nvSpPr>
          <p:cNvPr id="261" name="Google Shape;261;p2"/>
          <p:cNvSpPr/>
          <p:nvPr/>
        </p:nvSpPr>
        <p:spPr>
          <a:xfrm>
            <a:off x="-10273" y="-5386"/>
            <a:ext cx="4609800" cy="6858000"/>
          </a:xfrm>
          <a:prstGeom prst="rect">
            <a:avLst/>
          </a:prstGeom>
          <a:solidFill>
            <a:srgbClr val="099ADD"/>
          </a:solidFill>
          <a:ln>
            <a:noFill/>
          </a:ln>
        </p:spPr>
        <p:txBody>
          <a:bodyPr anchorCtr="0" anchor="ctr" bIns="76175" lIns="76175" spcFirstLastPara="1" rIns="76175" wrap="square" tIns="761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
          <p:cNvSpPr txBox="1"/>
          <p:nvPr/>
        </p:nvSpPr>
        <p:spPr>
          <a:xfrm>
            <a:off x="147318" y="200864"/>
            <a:ext cx="4125000" cy="927900"/>
          </a:xfrm>
          <a:prstGeom prst="rect">
            <a:avLst/>
          </a:prstGeom>
          <a:noFill/>
          <a:ln>
            <a:noFill/>
          </a:ln>
        </p:spPr>
        <p:txBody>
          <a:bodyPr anchorCtr="0" anchor="t" bIns="76175" lIns="76175" spcFirstLastPara="1" rIns="76175" wrap="square" tIns="76175">
            <a:noAutofit/>
          </a:bodyPr>
          <a:lstStyle/>
          <a:p>
            <a:pPr indent="0" lvl="0" marL="0" marR="0" rtl="0" algn="l">
              <a:lnSpc>
                <a:spcPct val="120000"/>
              </a:lnSpc>
              <a:spcBef>
                <a:spcPts val="0"/>
              </a:spcBef>
              <a:spcAft>
                <a:spcPts val="0"/>
              </a:spcAft>
              <a:buClr>
                <a:srgbClr val="000000"/>
              </a:buClr>
              <a:buSzPts val="1500"/>
              <a:buFont typeface="Arial"/>
              <a:buNone/>
            </a:pPr>
            <a:r>
              <a:rPr b="0" i="0" lang="en-US" sz="1500" u="none" cap="none" strike="noStrike">
                <a:solidFill>
                  <a:schemeClr val="lt1"/>
                </a:solidFill>
                <a:latin typeface="Slabo 13px"/>
                <a:ea typeface="Slabo 13px"/>
                <a:cs typeface="Slabo 13px"/>
                <a:sym typeface="Slabo 13px"/>
              </a:rPr>
              <a:t>You’ve heard of HIPAA and FERPA and </a:t>
            </a:r>
            <a:r>
              <a:rPr b="0" i="1" lang="en-US" sz="1500" u="none" cap="none" strike="noStrike">
                <a:solidFill>
                  <a:schemeClr val="lt1"/>
                </a:solidFill>
                <a:latin typeface="Slabo 13px"/>
                <a:ea typeface="Slabo 13px"/>
                <a:cs typeface="Slabo 13px"/>
                <a:sym typeface="Slabo 13px"/>
              </a:rPr>
              <a:t>maybe </a:t>
            </a:r>
            <a:r>
              <a:rPr b="0" i="0" lang="en-US" sz="1500" u="none" cap="none" strike="noStrike">
                <a:solidFill>
                  <a:schemeClr val="lt1"/>
                </a:solidFill>
                <a:latin typeface="Slabo 13px"/>
                <a:ea typeface="Slabo 13px"/>
                <a:cs typeface="Slabo 13px"/>
                <a:sym typeface="Slabo 13px"/>
              </a:rPr>
              <a:t>know what they stand for. Want to learn more?</a:t>
            </a:r>
            <a:endParaRPr b="0" i="0" sz="1200" u="none" cap="none" strike="noStrike">
              <a:solidFill>
                <a:schemeClr val="lt1"/>
              </a:solidFill>
              <a:latin typeface="Trebuchet MS"/>
              <a:ea typeface="Trebuchet MS"/>
              <a:cs typeface="Trebuchet MS"/>
              <a:sym typeface="Trebuchet MS"/>
            </a:endParaRPr>
          </a:p>
          <a:p>
            <a:pPr indent="0" lvl="0" marL="0" marR="0" rtl="0" algn="l">
              <a:lnSpc>
                <a:spcPct val="120000"/>
              </a:lnSpc>
              <a:spcBef>
                <a:spcPts val="0"/>
              </a:spcBef>
              <a:spcAft>
                <a:spcPts val="0"/>
              </a:spcAft>
              <a:buClr>
                <a:srgbClr val="000000"/>
              </a:buClr>
              <a:buSzPts val="1500"/>
              <a:buFont typeface="Arial"/>
              <a:buNone/>
            </a:pPr>
            <a:r>
              <a:t/>
            </a:r>
            <a:endParaRPr b="0" i="0" sz="1500" u="none" cap="none" strike="noStrike">
              <a:solidFill>
                <a:srgbClr val="FFFFFF"/>
              </a:solidFill>
              <a:latin typeface="Slabo 13px"/>
              <a:ea typeface="Slabo 13px"/>
              <a:cs typeface="Slabo 13px"/>
              <a:sym typeface="Slabo 13px"/>
            </a:endParaRPr>
          </a:p>
        </p:txBody>
      </p:sp>
      <p:sp>
        <p:nvSpPr>
          <p:cNvPr id="263" name="Google Shape;263;p2"/>
          <p:cNvSpPr txBox="1"/>
          <p:nvPr/>
        </p:nvSpPr>
        <p:spPr>
          <a:xfrm>
            <a:off x="170273" y="1043959"/>
            <a:ext cx="4125000" cy="750300"/>
          </a:xfrm>
          <a:prstGeom prst="rect">
            <a:avLst/>
          </a:prstGeom>
          <a:noFill/>
          <a:ln>
            <a:noFill/>
          </a:ln>
        </p:spPr>
        <p:txBody>
          <a:bodyPr anchorCtr="0" anchor="t" bIns="76175" lIns="76175" spcFirstLastPara="1" rIns="76175" wrap="square" tIns="76175">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FFFFFF"/>
                </a:solidFill>
                <a:latin typeface="Slabo 13px"/>
                <a:ea typeface="Slabo 13px"/>
                <a:cs typeface="Slabo 13px"/>
                <a:sym typeface="Slabo 13px"/>
              </a:rPr>
              <a:t>Data Security in child-serving systems</a:t>
            </a:r>
            <a:endParaRPr b="0" i="0" sz="3400" u="none" cap="none" strike="noStrike">
              <a:solidFill>
                <a:srgbClr val="FFFFFF"/>
              </a:solidFill>
              <a:latin typeface="Slabo 13px"/>
              <a:ea typeface="Slabo 13px"/>
              <a:cs typeface="Slabo 13px"/>
              <a:sym typeface="Slabo 13px"/>
            </a:endParaRPr>
          </a:p>
        </p:txBody>
      </p:sp>
      <p:cxnSp>
        <p:nvCxnSpPr>
          <p:cNvPr id="264" name="Google Shape;264;p2"/>
          <p:cNvCxnSpPr/>
          <p:nvPr/>
        </p:nvCxnSpPr>
        <p:spPr>
          <a:xfrm>
            <a:off x="237227" y="1136264"/>
            <a:ext cx="3991200" cy="0"/>
          </a:xfrm>
          <a:prstGeom prst="straightConnector1">
            <a:avLst/>
          </a:prstGeom>
          <a:noFill/>
          <a:ln cap="flat" cmpd="sng" w="19050">
            <a:solidFill>
              <a:srgbClr val="FFFFFF"/>
            </a:solidFill>
            <a:prstDash val="solid"/>
            <a:round/>
            <a:headEnd len="sm" w="sm" type="none"/>
            <a:tailEnd len="sm" w="sm" type="none"/>
          </a:ln>
        </p:spPr>
      </p:cxnSp>
      <p:cxnSp>
        <p:nvCxnSpPr>
          <p:cNvPr id="265" name="Google Shape;265;p2"/>
          <p:cNvCxnSpPr/>
          <p:nvPr/>
        </p:nvCxnSpPr>
        <p:spPr>
          <a:xfrm>
            <a:off x="214273" y="2726050"/>
            <a:ext cx="3991200" cy="0"/>
          </a:xfrm>
          <a:prstGeom prst="straightConnector1">
            <a:avLst/>
          </a:prstGeom>
          <a:noFill/>
          <a:ln cap="flat" cmpd="sng" w="19050">
            <a:solidFill>
              <a:srgbClr val="FFFFFF"/>
            </a:solidFill>
            <a:prstDash val="solid"/>
            <a:round/>
            <a:headEnd len="sm" w="sm" type="none"/>
            <a:tailEnd len="sm" w="sm" type="none"/>
          </a:ln>
        </p:spPr>
      </p:cxnSp>
      <p:sp>
        <p:nvSpPr>
          <p:cNvPr id="266" name="Google Shape;266;p2"/>
          <p:cNvSpPr txBox="1"/>
          <p:nvPr/>
        </p:nvSpPr>
        <p:spPr>
          <a:xfrm>
            <a:off x="4811023" y="124205"/>
            <a:ext cx="4125000" cy="3263700"/>
          </a:xfrm>
          <a:prstGeom prst="rect">
            <a:avLst/>
          </a:prstGeom>
          <a:noFill/>
          <a:ln>
            <a:noFill/>
          </a:ln>
        </p:spPr>
        <p:txBody>
          <a:bodyPr anchorCtr="0" anchor="t" bIns="76175" lIns="76175" spcFirstLastPara="1" rIns="76175" wrap="square" tIns="76175">
            <a:no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99ADD"/>
                </a:solidFill>
                <a:latin typeface="Slabo 13px"/>
                <a:ea typeface="Slabo 13px"/>
                <a:cs typeface="Slabo 13px"/>
                <a:sym typeface="Slabo 13px"/>
              </a:rPr>
              <a:t>1st of three part webinar series:</a:t>
            </a:r>
            <a:endParaRPr b="0" i="0" sz="2000" u="none" cap="none" strike="noStrike">
              <a:solidFill>
                <a:srgbClr val="099ADD"/>
              </a:solidFill>
              <a:latin typeface="Slabo 13px"/>
              <a:ea typeface="Slabo 13px"/>
              <a:cs typeface="Slabo 13px"/>
              <a:sym typeface="Slabo 13px"/>
            </a:endParaRPr>
          </a:p>
          <a:p>
            <a:pPr indent="-304800" lvl="0" marL="381000" marR="0" rtl="0" algn="l">
              <a:lnSpc>
                <a:spcPct val="150000"/>
              </a:lnSpc>
              <a:spcBef>
                <a:spcPts val="0"/>
              </a:spcBef>
              <a:spcAft>
                <a:spcPts val="0"/>
              </a:spcAft>
              <a:buClr>
                <a:srgbClr val="5C666F"/>
              </a:buClr>
              <a:buSzPts val="1800"/>
              <a:buFont typeface="Slabo 13px"/>
              <a:buChar char="●"/>
            </a:pPr>
            <a:r>
              <a:rPr b="1" i="0" lang="en-US" sz="1800" u="none" cap="none" strike="noStrike">
                <a:solidFill>
                  <a:srgbClr val="5C666F"/>
                </a:solidFill>
                <a:latin typeface="Slabo 13px"/>
                <a:ea typeface="Slabo 13px"/>
                <a:cs typeface="Slabo 13px"/>
                <a:sym typeface="Slabo 13px"/>
              </a:rPr>
              <a:t>October 30, 2019     </a:t>
            </a:r>
            <a:r>
              <a:rPr b="1" i="0" lang="en-US" sz="1500" u="none" cap="none" strike="noStrike">
                <a:solidFill>
                  <a:srgbClr val="5C666F"/>
                </a:solidFill>
                <a:latin typeface="Slabo 13px"/>
                <a:ea typeface="Slabo 13px"/>
                <a:cs typeface="Slabo 13px"/>
                <a:sym typeface="Slabo 13px"/>
              </a:rPr>
              <a:t>12pm-1:30pm</a:t>
            </a:r>
            <a:endParaRPr b="1" i="0" sz="1500" u="none" cap="none" strike="noStrike">
              <a:solidFill>
                <a:srgbClr val="5C666F"/>
              </a:solidFill>
              <a:latin typeface="Slabo 13px"/>
              <a:ea typeface="Slabo 13px"/>
              <a:cs typeface="Slabo 13px"/>
              <a:sym typeface="Slabo 13px"/>
            </a:endParaRPr>
          </a:p>
          <a:p>
            <a:pPr indent="-285750" lvl="0" marL="381000" marR="0" rtl="0" algn="l">
              <a:lnSpc>
                <a:spcPct val="150000"/>
              </a:lnSpc>
              <a:spcBef>
                <a:spcPts val="0"/>
              </a:spcBef>
              <a:spcAft>
                <a:spcPts val="0"/>
              </a:spcAft>
              <a:buClr>
                <a:srgbClr val="5C666F"/>
              </a:buClr>
              <a:buSzPts val="1500"/>
              <a:buFont typeface="Slabo 13px"/>
              <a:buChar char="●"/>
            </a:pPr>
            <a:r>
              <a:rPr b="0" i="0" lang="en-US" sz="1500" u="none" cap="none" strike="noStrike">
                <a:solidFill>
                  <a:srgbClr val="5C666F"/>
                </a:solidFill>
                <a:latin typeface="Slabo 13px"/>
                <a:ea typeface="Slabo 13px"/>
                <a:cs typeface="Slabo 13px"/>
                <a:sym typeface="Slabo 13px"/>
              </a:rPr>
              <a:t>In person &amp;  web participation available</a:t>
            </a:r>
            <a:endParaRPr b="0" i="0" sz="1500" u="none" cap="none" strike="noStrike">
              <a:solidFill>
                <a:srgbClr val="5C666F"/>
              </a:solidFill>
              <a:latin typeface="Slabo 13px"/>
              <a:ea typeface="Slabo 13px"/>
              <a:cs typeface="Slabo 13px"/>
              <a:sym typeface="Slabo 13px"/>
            </a:endParaRPr>
          </a:p>
          <a:p>
            <a:pPr indent="-285750" lvl="0" marL="381000" marR="0" rtl="0" algn="l">
              <a:lnSpc>
                <a:spcPct val="150000"/>
              </a:lnSpc>
              <a:spcBef>
                <a:spcPts val="0"/>
              </a:spcBef>
              <a:spcAft>
                <a:spcPts val="0"/>
              </a:spcAft>
              <a:buClr>
                <a:srgbClr val="5C666F"/>
              </a:buClr>
              <a:buSzPts val="1500"/>
              <a:buFont typeface="Slabo 13px"/>
              <a:buChar char="●"/>
            </a:pPr>
            <a:r>
              <a:rPr b="0" i="0" lang="en-US" sz="1500" u="none" cap="none" strike="noStrike">
                <a:solidFill>
                  <a:srgbClr val="5C666F"/>
                </a:solidFill>
                <a:latin typeface="Slabo 13px"/>
                <a:ea typeface="Slabo 13px"/>
                <a:cs typeface="Slabo 13px"/>
                <a:sym typeface="Slabo 13px"/>
              </a:rPr>
              <a:t>Learn about the purpose and basic components of HIPAA and FERPA, compare and contrast the laws, and learn how they pertain to developmental screening, referral, and closing the loop</a:t>
            </a:r>
            <a:endParaRPr b="0" i="0" sz="1500" u="none" cap="none" strike="noStrike">
              <a:solidFill>
                <a:srgbClr val="5C666F"/>
              </a:solidFill>
              <a:latin typeface="Slabo 13px"/>
              <a:ea typeface="Slabo 13px"/>
              <a:cs typeface="Slabo 13px"/>
              <a:sym typeface="Slabo 13px"/>
            </a:endParaRPr>
          </a:p>
          <a:p>
            <a:pPr indent="0" lvl="0" marL="381000" marR="0" rtl="0" algn="l">
              <a:lnSpc>
                <a:spcPct val="150000"/>
              </a:lnSpc>
              <a:spcBef>
                <a:spcPts val="0"/>
              </a:spcBef>
              <a:spcAft>
                <a:spcPts val="0"/>
              </a:spcAft>
              <a:buClr>
                <a:srgbClr val="000000"/>
              </a:buClr>
              <a:buSzPts val="1500"/>
              <a:buFont typeface="Arial"/>
              <a:buNone/>
            </a:pPr>
            <a:r>
              <a:rPr b="1" i="0" lang="en-US" sz="1500" u="sng" cap="none" strike="noStrike">
                <a:solidFill>
                  <a:schemeClr val="hlink"/>
                </a:solidFill>
                <a:latin typeface="Slabo 13px"/>
                <a:ea typeface="Slabo 13px"/>
                <a:cs typeface="Slabo 13px"/>
                <a:sym typeface="Slabo 13px"/>
                <a:hlinkClick r:id="rId3"/>
              </a:rPr>
              <a:t>REGISTER HERE</a:t>
            </a:r>
            <a:endParaRPr b="1" i="0" sz="1500" u="sng" cap="none" strike="noStrike">
              <a:solidFill>
                <a:srgbClr val="5C666F"/>
              </a:solidFill>
              <a:latin typeface="Slabo 13px"/>
              <a:ea typeface="Slabo 13px"/>
              <a:cs typeface="Slabo 13px"/>
              <a:sym typeface="Slabo 13px"/>
            </a:endParaRPr>
          </a:p>
        </p:txBody>
      </p:sp>
      <p:sp>
        <p:nvSpPr>
          <p:cNvPr id="267" name="Google Shape;267;p2"/>
          <p:cNvSpPr txBox="1"/>
          <p:nvPr/>
        </p:nvSpPr>
        <p:spPr>
          <a:xfrm>
            <a:off x="170273" y="2680409"/>
            <a:ext cx="4125000" cy="830700"/>
          </a:xfrm>
          <a:prstGeom prst="rect">
            <a:avLst/>
          </a:prstGeom>
          <a:noFill/>
          <a:ln>
            <a:noFill/>
          </a:ln>
        </p:spPr>
        <p:txBody>
          <a:bodyPr anchorCtr="0" anchor="t" bIns="76175" lIns="76175" spcFirstLastPara="1" rIns="76175" wrap="square" tIns="76175">
            <a:noAutofit/>
          </a:bodyPr>
          <a:lstStyle/>
          <a:p>
            <a:pPr indent="0" lvl="0" marL="0" marR="0" rtl="0" algn="l">
              <a:lnSpc>
                <a:spcPct val="120000"/>
              </a:lnSpc>
              <a:spcBef>
                <a:spcPts val="0"/>
              </a:spcBef>
              <a:spcAft>
                <a:spcPts val="0"/>
              </a:spcAft>
              <a:buClr>
                <a:schemeClr val="dk1"/>
              </a:buClr>
              <a:buSzPts val="1100"/>
              <a:buFont typeface="Arial"/>
              <a:buNone/>
            </a:pPr>
            <a:r>
              <a:rPr b="0" i="0" lang="en-US" sz="1500" u="none" cap="none" strike="noStrike">
                <a:solidFill>
                  <a:schemeClr val="lt1"/>
                </a:solidFill>
                <a:latin typeface="Slabo 13px"/>
                <a:ea typeface="Slabo 13px"/>
                <a:cs typeface="Slabo 13px"/>
                <a:sym typeface="Slabo 13px"/>
              </a:rPr>
              <a:t>Data security is essential, though the laws can be confusing and sometimes at odds when helping families navigate complicated systems.</a:t>
            </a:r>
            <a:endParaRPr b="0" i="0" sz="1200" u="none" cap="none" strike="noStrike">
              <a:solidFill>
                <a:srgbClr val="FFFFFF"/>
              </a:solidFill>
              <a:latin typeface="Trebuchet MS"/>
              <a:ea typeface="Trebuchet MS"/>
              <a:cs typeface="Trebuchet MS"/>
              <a:sym typeface="Trebuchet MS"/>
            </a:endParaRPr>
          </a:p>
        </p:txBody>
      </p:sp>
      <p:sp>
        <p:nvSpPr>
          <p:cNvPr id="268" name="Google Shape;268;p2"/>
          <p:cNvSpPr txBox="1"/>
          <p:nvPr/>
        </p:nvSpPr>
        <p:spPr>
          <a:xfrm>
            <a:off x="4811023" y="3753295"/>
            <a:ext cx="4125000" cy="2026800"/>
          </a:xfrm>
          <a:prstGeom prst="rect">
            <a:avLst/>
          </a:prstGeom>
          <a:noFill/>
          <a:ln>
            <a:noFill/>
          </a:ln>
        </p:spPr>
        <p:txBody>
          <a:bodyPr anchorCtr="0" anchor="t" bIns="76175" lIns="76175" spcFirstLastPara="1" rIns="76175" wrap="square" tIns="7617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99ADD"/>
                </a:solidFill>
                <a:latin typeface="Slabo 13px"/>
                <a:ea typeface="Slabo 13px"/>
                <a:cs typeface="Slabo 13px"/>
                <a:sym typeface="Slabo 13px"/>
              </a:rPr>
              <a:t>This webinar is intended for:</a:t>
            </a:r>
            <a:endParaRPr b="0" i="0" sz="2000" u="none" cap="none" strike="noStrike">
              <a:solidFill>
                <a:srgbClr val="099ADD"/>
              </a:solidFill>
              <a:latin typeface="Slabo 13px"/>
              <a:ea typeface="Slabo 13px"/>
              <a:cs typeface="Slabo 13px"/>
              <a:sym typeface="Slabo 13px"/>
            </a:endParaRPr>
          </a:p>
          <a:p>
            <a:pPr indent="-285750" lvl="0" marL="381000" marR="0" rtl="0" algn="l">
              <a:lnSpc>
                <a:spcPct val="100000"/>
              </a:lnSpc>
              <a:spcBef>
                <a:spcPts val="0"/>
              </a:spcBef>
              <a:spcAft>
                <a:spcPts val="0"/>
              </a:spcAft>
              <a:buClr>
                <a:srgbClr val="5C666F"/>
              </a:buClr>
              <a:buSzPts val="1500"/>
              <a:buFont typeface="Slabo 13px"/>
              <a:buChar char="●"/>
            </a:pPr>
            <a:r>
              <a:rPr b="0" i="0" lang="en-US" sz="1500" u="none" cap="none" strike="noStrike">
                <a:solidFill>
                  <a:srgbClr val="5C666F"/>
                </a:solidFill>
                <a:latin typeface="Slabo 13px"/>
                <a:ea typeface="Slabo 13px"/>
                <a:cs typeface="Slabo 13px"/>
                <a:sym typeface="Slabo 13px"/>
              </a:rPr>
              <a:t>Health care providers</a:t>
            </a:r>
            <a:endParaRPr b="0" i="0" sz="1500" u="none" cap="none" strike="noStrike">
              <a:solidFill>
                <a:srgbClr val="5C666F"/>
              </a:solidFill>
              <a:latin typeface="Slabo 13px"/>
              <a:ea typeface="Slabo 13px"/>
              <a:cs typeface="Slabo 13px"/>
              <a:sym typeface="Slabo 13px"/>
            </a:endParaRPr>
          </a:p>
          <a:p>
            <a:pPr indent="-285750" lvl="0" marL="381000" marR="0" rtl="0" algn="l">
              <a:lnSpc>
                <a:spcPct val="100000"/>
              </a:lnSpc>
              <a:spcBef>
                <a:spcPts val="0"/>
              </a:spcBef>
              <a:spcAft>
                <a:spcPts val="0"/>
              </a:spcAft>
              <a:buClr>
                <a:srgbClr val="5C666F"/>
              </a:buClr>
              <a:buSzPts val="1500"/>
              <a:buFont typeface="Slabo 13px"/>
              <a:buChar char="●"/>
            </a:pPr>
            <a:r>
              <a:rPr b="0" i="0" lang="en-US" sz="1500" u="none" cap="none" strike="noStrike">
                <a:solidFill>
                  <a:srgbClr val="5C666F"/>
                </a:solidFill>
                <a:latin typeface="Slabo 13px"/>
                <a:ea typeface="Slabo 13px"/>
                <a:cs typeface="Slabo 13px"/>
                <a:sym typeface="Slabo 13px"/>
              </a:rPr>
              <a:t>Public health staff</a:t>
            </a:r>
            <a:endParaRPr b="0" i="0" sz="1500" u="none" cap="none" strike="noStrike">
              <a:solidFill>
                <a:srgbClr val="5C666F"/>
              </a:solidFill>
              <a:latin typeface="Slabo 13px"/>
              <a:ea typeface="Slabo 13px"/>
              <a:cs typeface="Slabo 13px"/>
              <a:sym typeface="Slabo 13px"/>
            </a:endParaRPr>
          </a:p>
          <a:p>
            <a:pPr indent="-285750" lvl="0" marL="381000" marR="0" rtl="0" algn="l">
              <a:lnSpc>
                <a:spcPct val="100000"/>
              </a:lnSpc>
              <a:spcBef>
                <a:spcPts val="0"/>
              </a:spcBef>
              <a:spcAft>
                <a:spcPts val="0"/>
              </a:spcAft>
              <a:buClr>
                <a:srgbClr val="5C666F"/>
              </a:buClr>
              <a:buSzPts val="1500"/>
              <a:buFont typeface="Slabo 13px"/>
              <a:buChar char="●"/>
            </a:pPr>
            <a:r>
              <a:rPr b="0" i="0" lang="en-US" sz="1500" u="none" cap="none" strike="noStrike">
                <a:solidFill>
                  <a:srgbClr val="5C666F"/>
                </a:solidFill>
                <a:latin typeface="Slabo 13px"/>
                <a:ea typeface="Slabo 13px"/>
                <a:cs typeface="Slabo 13px"/>
                <a:sym typeface="Slabo 13px"/>
              </a:rPr>
              <a:t>Early Intervention providers, referral sources and staff</a:t>
            </a:r>
            <a:endParaRPr b="0" i="0" sz="1500" u="none" cap="none" strike="noStrike">
              <a:solidFill>
                <a:srgbClr val="5C666F"/>
              </a:solidFill>
              <a:latin typeface="Slabo 13px"/>
              <a:ea typeface="Slabo 13px"/>
              <a:cs typeface="Slabo 13px"/>
              <a:sym typeface="Slabo 13px"/>
            </a:endParaRPr>
          </a:p>
          <a:p>
            <a:pPr indent="-285750" lvl="0" marL="381000" marR="0" rtl="0" algn="l">
              <a:lnSpc>
                <a:spcPct val="100000"/>
              </a:lnSpc>
              <a:spcBef>
                <a:spcPts val="0"/>
              </a:spcBef>
              <a:spcAft>
                <a:spcPts val="0"/>
              </a:spcAft>
              <a:buClr>
                <a:srgbClr val="5C666F"/>
              </a:buClr>
              <a:buSzPts val="1500"/>
              <a:buFont typeface="Slabo 13px"/>
              <a:buChar char="●"/>
            </a:pPr>
            <a:r>
              <a:rPr b="0" i="0" lang="en-US" sz="1500" u="none" cap="none" strike="noStrike">
                <a:solidFill>
                  <a:srgbClr val="5C666F"/>
                </a:solidFill>
                <a:latin typeface="Slabo 13px"/>
                <a:ea typeface="Slabo 13px"/>
                <a:cs typeface="Slabo 13px"/>
                <a:sym typeface="Slabo 13px"/>
              </a:rPr>
              <a:t>Preschool educators, home visitors</a:t>
            </a:r>
            <a:endParaRPr b="0" i="0" sz="1500" u="none" cap="none" strike="noStrike">
              <a:solidFill>
                <a:srgbClr val="5C666F"/>
              </a:solidFill>
              <a:latin typeface="Slabo 13px"/>
              <a:ea typeface="Slabo 13px"/>
              <a:cs typeface="Slabo 13px"/>
              <a:sym typeface="Slabo 13px"/>
            </a:endParaRPr>
          </a:p>
          <a:p>
            <a:pPr indent="-285750" lvl="0" marL="381000" marR="0" rtl="0" algn="l">
              <a:lnSpc>
                <a:spcPct val="100000"/>
              </a:lnSpc>
              <a:spcBef>
                <a:spcPts val="0"/>
              </a:spcBef>
              <a:spcAft>
                <a:spcPts val="0"/>
              </a:spcAft>
              <a:buClr>
                <a:srgbClr val="5C666F"/>
              </a:buClr>
              <a:buSzPts val="1500"/>
              <a:buFont typeface="Slabo 13px"/>
              <a:buChar char="●"/>
            </a:pPr>
            <a:r>
              <a:rPr b="0" i="0" lang="en-US" sz="1500" u="none" cap="none" strike="noStrike">
                <a:solidFill>
                  <a:srgbClr val="5C666F"/>
                </a:solidFill>
                <a:latin typeface="Slabo 13px"/>
                <a:ea typeface="Slabo 13px"/>
                <a:cs typeface="Slabo 13px"/>
                <a:sym typeface="Slabo 13px"/>
              </a:rPr>
              <a:t>Anyone that supports families in screening for development</a:t>
            </a:r>
            <a:endParaRPr b="0" i="0" sz="1500" u="none" cap="none" strike="noStrike">
              <a:solidFill>
                <a:srgbClr val="5C666F"/>
              </a:solidFill>
              <a:latin typeface="Slabo 13px"/>
              <a:ea typeface="Slabo 13px"/>
              <a:cs typeface="Slabo 13px"/>
              <a:sym typeface="Slabo 13px"/>
            </a:endParaRPr>
          </a:p>
          <a:p>
            <a:pPr indent="0" lvl="0" marL="3810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5C666F"/>
              </a:solidFill>
              <a:latin typeface="Slabo 13px"/>
              <a:ea typeface="Slabo 13px"/>
              <a:cs typeface="Slabo 13px"/>
              <a:sym typeface="Slabo 13px"/>
            </a:endParaRPr>
          </a:p>
          <a:p>
            <a:pPr indent="0" lvl="0" marL="3810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5C666F"/>
              </a:solidFill>
              <a:latin typeface="Slabo 13px"/>
              <a:ea typeface="Slabo 13px"/>
              <a:cs typeface="Slabo 13px"/>
              <a:sym typeface="Slabo 13px"/>
            </a:endParaRPr>
          </a:p>
        </p:txBody>
      </p:sp>
      <p:cxnSp>
        <p:nvCxnSpPr>
          <p:cNvPr id="269" name="Google Shape;269;p2"/>
          <p:cNvCxnSpPr/>
          <p:nvPr/>
        </p:nvCxnSpPr>
        <p:spPr>
          <a:xfrm>
            <a:off x="4811023" y="3722832"/>
            <a:ext cx="3991200" cy="0"/>
          </a:xfrm>
          <a:prstGeom prst="straightConnector1">
            <a:avLst/>
          </a:prstGeom>
          <a:noFill/>
          <a:ln cap="flat" cmpd="sng" w="19050">
            <a:solidFill>
              <a:srgbClr val="099ADD"/>
            </a:solidFill>
            <a:prstDash val="solid"/>
            <a:round/>
            <a:headEnd len="sm" w="sm" type="none"/>
            <a:tailEnd len="sm" w="sm" type="none"/>
          </a:ln>
        </p:spPr>
      </p:cxnSp>
      <p:pic>
        <p:nvPicPr>
          <p:cNvPr id="270" name="Google Shape;270;p2"/>
          <p:cNvPicPr preferRelativeResize="0"/>
          <p:nvPr/>
        </p:nvPicPr>
        <p:blipFill rotWithShape="1">
          <a:blip r:embed="rId4">
            <a:alphaModFix/>
          </a:blip>
          <a:srcRect b="0" l="0" r="0" t="0"/>
          <a:stretch/>
        </p:blipFill>
        <p:spPr>
          <a:xfrm>
            <a:off x="-10275" y="3909450"/>
            <a:ext cx="4578272" cy="2943175"/>
          </a:xfrm>
          <a:prstGeom prst="rect">
            <a:avLst/>
          </a:prstGeom>
          <a:noFill/>
          <a:ln>
            <a:noFill/>
          </a:ln>
        </p:spPr>
      </p:pic>
      <p:sp>
        <p:nvSpPr>
          <p:cNvPr id="271" name="Google Shape;271;p2"/>
          <p:cNvSpPr txBox="1"/>
          <p:nvPr/>
        </p:nvSpPr>
        <p:spPr>
          <a:xfrm>
            <a:off x="4599525" y="5780100"/>
            <a:ext cx="4880700" cy="7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rgbClr val="5C666F"/>
                </a:solidFill>
                <a:latin typeface="Slabo 13px"/>
                <a:ea typeface="Slabo 13px"/>
                <a:cs typeface="Slabo 13px"/>
                <a:sym typeface="Slabo 13px"/>
              </a:rPr>
              <a:t>SAVE THE DATE for Webinar #2:“Putting HIPAA/FERPA into Action”</a:t>
            </a:r>
            <a:endParaRPr b="0" i="0" sz="1100" u="none" cap="none" strike="noStrike">
              <a:solidFill>
                <a:srgbClr val="5C666F"/>
              </a:solidFill>
              <a:latin typeface="Slabo 13px"/>
              <a:ea typeface="Slabo 13px"/>
              <a:cs typeface="Slabo 13px"/>
              <a:sym typeface="Slabo 13px"/>
            </a:endParaRPr>
          </a:p>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rgbClr val="5C666F"/>
                </a:solidFill>
                <a:latin typeface="Slabo 13px"/>
                <a:ea typeface="Slabo 13px"/>
                <a:cs typeface="Slabo 13px"/>
                <a:sym typeface="Slabo 13px"/>
              </a:rPr>
              <a:t>November 21, 2019 </a:t>
            </a:r>
            <a:endParaRPr b="0" i="0" sz="1100" u="none" cap="none" strike="noStrike">
              <a:solidFill>
                <a:srgbClr val="5C666F"/>
              </a:solidFill>
              <a:latin typeface="Slabo 13px"/>
              <a:ea typeface="Slabo 13px"/>
              <a:cs typeface="Slabo 13px"/>
              <a:sym typeface="Slabo 13px"/>
            </a:endParaRPr>
          </a:p>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rgbClr val="5C666F"/>
                </a:solidFill>
                <a:latin typeface="Slabo 13px"/>
                <a:ea typeface="Slabo 13px"/>
                <a:cs typeface="Slabo 13px"/>
                <a:sym typeface="Slabo 13px"/>
              </a:rPr>
              <a:t>12-1:30pm</a:t>
            </a:r>
            <a:endParaRPr b="0" i="0" sz="1100" u="none" cap="none" strike="noStrike">
              <a:solidFill>
                <a:srgbClr val="5C666F"/>
              </a:solidFill>
              <a:latin typeface="Slabo 13px"/>
              <a:ea typeface="Slabo 13px"/>
              <a:cs typeface="Slabo 13px"/>
              <a:sym typeface="Slabo 13px"/>
            </a:endParaRPr>
          </a:p>
          <a:p>
            <a:pPr indent="0" lvl="0" marL="381000" marR="0" rtl="0" algn="l">
              <a:lnSpc>
                <a:spcPct val="100000"/>
              </a:lnSpc>
              <a:spcBef>
                <a:spcPts val="0"/>
              </a:spcBef>
              <a:spcAft>
                <a:spcPts val="0"/>
              </a:spcAft>
              <a:buClr>
                <a:schemeClr val="dk1"/>
              </a:buClr>
              <a:buSzPts val="1100"/>
              <a:buFont typeface="Arial"/>
              <a:buNone/>
            </a:pPr>
            <a:r>
              <a:t/>
            </a:r>
            <a:endParaRPr b="0" i="0" sz="1500" u="none" cap="none" strike="noStrike">
              <a:solidFill>
                <a:srgbClr val="5C666F"/>
              </a:solidFill>
              <a:latin typeface="Slabo 13px"/>
              <a:ea typeface="Slabo 13px"/>
              <a:cs typeface="Slabo 13px"/>
              <a:sym typeface="Slabo 13px"/>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20"/>
          <p:cNvSpPr txBox="1"/>
          <p:nvPr>
            <p:ph idx="1" type="body"/>
          </p:nvPr>
        </p:nvSpPr>
        <p:spPr>
          <a:xfrm>
            <a:off x="304800" y="2334007"/>
            <a:ext cx="8610600" cy="3394472"/>
          </a:xfrm>
          <a:prstGeom prst="rect">
            <a:avLst/>
          </a:prstGeom>
          <a:noFill/>
          <a:ln>
            <a:noFill/>
          </a:ln>
        </p:spPr>
        <p:txBody>
          <a:bodyPr anchorCtr="0" anchor="t" bIns="45700" lIns="91425" spcFirstLastPara="1" rIns="91425" wrap="square" tIns="45700">
            <a:normAutofit/>
          </a:bodyPr>
          <a:lstStyle/>
          <a:p>
            <a:pPr indent="0" lvl="0" marL="82296" rtl="0" algn="l">
              <a:spcBef>
                <a:spcPts val="0"/>
              </a:spcBef>
              <a:spcAft>
                <a:spcPts val="0"/>
              </a:spcAft>
              <a:buSzPts val="1800"/>
              <a:buNone/>
            </a:pPr>
            <a:r>
              <a:rPr lang="en-US"/>
              <a:t>General Rules </a:t>
            </a:r>
            <a:endParaRPr/>
          </a:p>
          <a:p>
            <a:pPr indent="-205740" lvl="0" marL="205740" rtl="0" algn="l">
              <a:spcBef>
                <a:spcPts val="390"/>
              </a:spcBef>
              <a:spcAft>
                <a:spcPts val="0"/>
              </a:spcAft>
              <a:buSzPts val="1950"/>
              <a:buChar char="*"/>
            </a:pPr>
            <a:r>
              <a:rPr lang="en-US" sz="1950"/>
              <a:t>Establishes the requirements CEs and BAs must meet </a:t>
            </a:r>
            <a:endParaRPr/>
          </a:p>
          <a:p>
            <a:pPr indent="-205740" lvl="0" marL="205740" rtl="0" algn="l">
              <a:spcBef>
                <a:spcPts val="390"/>
              </a:spcBef>
              <a:spcAft>
                <a:spcPts val="0"/>
              </a:spcAft>
              <a:buSzPts val="1950"/>
              <a:buChar char="*"/>
            </a:pPr>
            <a:r>
              <a:rPr lang="en-US" sz="1950"/>
              <a:t>Includes the consideration for a flexibility of approach </a:t>
            </a:r>
            <a:endParaRPr/>
          </a:p>
          <a:p>
            <a:pPr indent="-205740" lvl="0" marL="205740" rtl="0" algn="l">
              <a:spcBef>
                <a:spcPts val="390"/>
              </a:spcBef>
              <a:spcAft>
                <a:spcPts val="0"/>
              </a:spcAft>
              <a:buSzPts val="1950"/>
              <a:buChar char="*"/>
            </a:pPr>
            <a:r>
              <a:rPr lang="en-US" sz="1950"/>
              <a:t>Defines the required standards and implementation specifications (both required and addressable) </a:t>
            </a:r>
            <a:endParaRPr/>
          </a:p>
          <a:p>
            <a:pPr indent="-205740" lvl="0" marL="205740" rtl="0" algn="l">
              <a:spcBef>
                <a:spcPts val="390"/>
              </a:spcBef>
              <a:spcAft>
                <a:spcPts val="0"/>
              </a:spcAft>
              <a:buSzPts val="1950"/>
              <a:buChar char="*"/>
            </a:pPr>
            <a:r>
              <a:rPr lang="en-US" sz="1950"/>
              <a:t>Requires maintenance of security measures implemented to support the reasonable and appropriate protection of </a:t>
            </a:r>
            <a:r>
              <a:rPr b="1" lang="en-US" sz="1950" u="sng"/>
              <a:t>electronic</a:t>
            </a:r>
            <a:r>
              <a:rPr b="1" lang="en-US" sz="1950"/>
              <a:t> </a:t>
            </a:r>
            <a:r>
              <a:rPr lang="en-US" sz="1950"/>
              <a:t>protected health information (ePHI) </a:t>
            </a:r>
            <a:endParaRPr/>
          </a:p>
          <a:p>
            <a:pPr indent="-91440" lvl="0" marL="205740" rtl="0" algn="l">
              <a:spcBef>
                <a:spcPts val="360"/>
              </a:spcBef>
              <a:spcAft>
                <a:spcPts val="0"/>
              </a:spcAft>
              <a:buSzPts val="1800"/>
              <a:buNone/>
            </a:pPr>
            <a:r>
              <a:t/>
            </a:r>
            <a:endParaRPr/>
          </a:p>
          <a:p>
            <a:pPr indent="-91440" lvl="0" marL="205740" rtl="0" algn="l">
              <a:spcBef>
                <a:spcPts val="360"/>
              </a:spcBef>
              <a:spcAft>
                <a:spcPts val="0"/>
              </a:spcAft>
              <a:buSzPts val="1800"/>
              <a:buNone/>
            </a:pPr>
            <a:r>
              <a:t/>
            </a:r>
            <a:endParaRPr/>
          </a:p>
        </p:txBody>
      </p:sp>
      <p:sp>
        <p:nvSpPr>
          <p:cNvPr id="427" name="Google Shape;427;p20"/>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en-US"/>
              <a:t>Definitions &amp; General Rules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21"/>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en-US"/>
              <a:t>HHS Approach to HIPAA Security</a:t>
            </a:r>
            <a:endParaRPr/>
          </a:p>
        </p:txBody>
      </p:sp>
      <p:sp>
        <p:nvSpPr>
          <p:cNvPr id="433" name="Google Shape;433;p21"/>
          <p:cNvSpPr/>
          <p:nvPr/>
        </p:nvSpPr>
        <p:spPr>
          <a:xfrm>
            <a:off x="455525" y="2942083"/>
            <a:ext cx="7848600" cy="267765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16295"/>
              </a:buClr>
              <a:buSzPts val="2100"/>
              <a:buFont typeface="Arial"/>
              <a:buChar char="•"/>
            </a:pPr>
            <a:r>
              <a:rPr b="0" i="0" lang="en-US" sz="2100" u="none" cap="none" strike="noStrike">
                <a:solidFill>
                  <a:srgbClr val="016295"/>
                </a:solidFill>
                <a:latin typeface="Candara"/>
                <a:ea typeface="Candara"/>
                <a:cs typeface="Candara"/>
                <a:sym typeface="Candara"/>
              </a:rPr>
              <a:t>Standards to assure the confidentiality, integrity, and availability of ePHI </a:t>
            </a:r>
            <a:endParaRPr/>
          </a:p>
          <a:p>
            <a:pPr indent="-342900" lvl="0" marL="342900" marR="0" rtl="0" algn="l">
              <a:lnSpc>
                <a:spcPct val="100000"/>
              </a:lnSpc>
              <a:spcBef>
                <a:spcPts val="0"/>
              </a:spcBef>
              <a:spcAft>
                <a:spcPts val="0"/>
              </a:spcAft>
              <a:buClr>
                <a:srgbClr val="016295"/>
              </a:buClr>
              <a:buSzPts val="2100"/>
              <a:buFont typeface="Arial"/>
              <a:buChar char="•"/>
            </a:pPr>
            <a:r>
              <a:rPr b="0" i="0" lang="en-US" sz="2100" u="none" cap="none" strike="noStrike">
                <a:solidFill>
                  <a:srgbClr val="016295"/>
                </a:solidFill>
                <a:latin typeface="Candara"/>
                <a:ea typeface="Candara"/>
                <a:cs typeface="Candara"/>
                <a:sym typeface="Candara"/>
              </a:rPr>
              <a:t>Through reasonable and appropriate safeguards </a:t>
            </a:r>
            <a:endParaRPr/>
          </a:p>
          <a:p>
            <a:pPr indent="-342900" lvl="0" marL="342900" marR="0" rtl="0" algn="l">
              <a:lnSpc>
                <a:spcPct val="100000"/>
              </a:lnSpc>
              <a:spcBef>
                <a:spcPts val="0"/>
              </a:spcBef>
              <a:spcAft>
                <a:spcPts val="0"/>
              </a:spcAft>
              <a:buClr>
                <a:srgbClr val="016295"/>
              </a:buClr>
              <a:buSzPts val="2100"/>
              <a:buFont typeface="Arial"/>
              <a:buChar char="•"/>
            </a:pPr>
            <a:r>
              <a:rPr b="0" i="0" lang="en-US" sz="2100" u="none" cap="none" strike="noStrike">
                <a:solidFill>
                  <a:srgbClr val="016295"/>
                </a:solidFill>
                <a:latin typeface="Candara"/>
                <a:ea typeface="Candara"/>
                <a:cs typeface="Candara"/>
                <a:sym typeface="Candara"/>
              </a:rPr>
              <a:t>Addressing vulnerabilities identified through analysis and management of risk </a:t>
            </a:r>
            <a:endParaRPr/>
          </a:p>
          <a:p>
            <a:pPr indent="-342900" lvl="0" marL="342900" marR="0" rtl="0" algn="l">
              <a:lnSpc>
                <a:spcPct val="100000"/>
              </a:lnSpc>
              <a:spcBef>
                <a:spcPts val="0"/>
              </a:spcBef>
              <a:spcAft>
                <a:spcPts val="0"/>
              </a:spcAft>
              <a:buClr>
                <a:srgbClr val="016295"/>
              </a:buClr>
              <a:buSzPts val="2100"/>
              <a:buFont typeface="Arial"/>
              <a:buChar char="•"/>
            </a:pPr>
            <a:r>
              <a:rPr b="0" i="0" lang="en-US" sz="2100" u="none" cap="none" strike="noStrike">
                <a:solidFill>
                  <a:srgbClr val="016295"/>
                </a:solidFill>
                <a:latin typeface="Candara"/>
                <a:ea typeface="Candara"/>
                <a:cs typeface="Candara"/>
                <a:sym typeface="Candara"/>
              </a:rPr>
              <a:t>Appropriate to the size and complexity of the organization and its information systems </a:t>
            </a:r>
            <a:endParaRPr/>
          </a:p>
          <a:p>
            <a:pPr indent="-342900" lvl="0" marL="342900" marR="0" rtl="0" algn="l">
              <a:lnSpc>
                <a:spcPct val="100000"/>
              </a:lnSpc>
              <a:spcBef>
                <a:spcPts val="0"/>
              </a:spcBef>
              <a:spcAft>
                <a:spcPts val="0"/>
              </a:spcAft>
              <a:buClr>
                <a:srgbClr val="016295"/>
              </a:buClr>
              <a:buSzPts val="2100"/>
              <a:buFont typeface="Arial"/>
              <a:buChar char="•"/>
            </a:pPr>
            <a:r>
              <a:rPr b="0" i="0" lang="en-US" sz="2100" u="none" cap="none" strike="noStrike">
                <a:solidFill>
                  <a:srgbClr val="016295"/>
                </a:solidFill>
                <a:latin typeface="Candara"/>
                <a:ea typeface="Candara"/>
                <a:cs typeface="Candara"/>
                <a:sym typeface="Candara"/>
              </a:rPr>
              <a:t>Technology neutral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22"/>
          <p:cNvSpPr txBox="1"/>
          <p:nvPr>
            <p:ph idx="1" type="body"/>
          </p:nvPr>
        </p:nvSpPr>
        <p:spPr>
          <a:xfrm>
            <a:off x="872068" y="2675467"/>
            <a:ext cx="7408333" cy="3450696"/>
          </a:xfrm>
          <a:prstGeom prst="rect">
            <a:avLst/>
          </a:prstGeom>
          <a:noFill/>
          <a:ln>
            <a:noFill/>
          </a:ln>
        </p:spPr>
        <p:txBody>
          <a:bodyPr anchorCtr="0" anchor="t" bIns="45700" lIns="91425" spcFirstLastPara="1" rIns="91425" wrap="square" tIns="45700">
            <a:normAutofit/>
          </a:bodyPr>
          <a:lstStyle/>
          <a:p>
            <a:pPr indent="-205740" lvl="0" marL="205740" rtl="0" algn="l">
              <a:spcBef>
                <a:spcPts val="0"/>
              </a:spcBef>
              <a:spcAft>
                <a:spcPts val="0"/>
              </a:spcAft>
              <a:buSzPts val="1800"/>
              <a:buChar char="*"/>
            </a:pPr>
            <a:r>
              <a:rPr lang="en-US"/>
              <a:t>Applies to Electronic Protected Health Information (e-PHI) that a Covered Entity or a Business Associate: </a:t>
            </a:r>
            <a:endParaRPr/>
          </a:p>
          <a:p>
            <a:pPr indent="-205740" lvl="1" marL="432197" rtl="0" algn="l">
              <a:spcBef>
                <a:spcPts val="320"/>
              </a:spcBef>
              <a:spcAft>
                <a:spcPts val="0"/>
              </a:spcAft>
              <a:buSzPts val="1600"/>
              <a:buChar char="*"/>
            </a:pPr>
            <a:r>
              <a:rPr lang="en-US"/>
              <a:t>Creates </a:t>
            </a:r>
            <a:endParaRPr/>
          </a:p>
          <a:p>
            <a:pPr indent="-205740" lvl="1" marL="432197" rtl="0" algn="l">
              <a:spcBef>
                <a:spcPts val="320"/>
              </a:spcBef>
              <a:spcAft>
                <a:spcPts val="0"/>
              </a:spcAft>
              <a:buSzPts val="1600"/>
              <a:buChar char="*"/>
            </a:pPr>
            <a:r>
              <a:rPr lang="en-US"/>
              <a:t>Receives </a:t>
            </a:r>
            <a:endParaRPr/>
          </a:p>
          <a:p>
            <a:pPr indent="-205740" lvl="1" marL="432197" rtl="0" algn="l">
              <a:spcBef>
                <a:spcPts val="320"/>
              </a:spcBef>
              <a:spcAft>
                <a:spcPts val="0"/>
              </a:spcAft>
              <a:buSzPts val="1600"/>
              <a:buChar char="*"/>
            </a:pPr>
            <a:r>
              <a:rPr lang="en-US"/>
              <a:t>Maintains </a:t>
            </a:r>
            <a:endParaRPr/>
          </a:p>
          <a:p>
            <a:pPr indent="-205740" lvl="1" marL="432197" rtl="0" algn="l">
              <a:spcBef>
                <a:spcPts val="320"/>
              </a:spcBef>
              <a:spcAft>
                <a:spcPts val="0"/>
              </a:spcAft>
              <a:buSzPts val="1600"/>
              <a:buChar char="*"/>
            </a:pPr>
            <a:r>
              <a:rPr lang="en-US"/>
              <a:t>Transmits </a:t>
            </a:r>
            <a:endParaRPr/>
          </a:p>
          <a:p>
            <a:pPr indent="-205740" lvl="0" marL="205740" rtl="0" algn="l">
              <a:spcBef>
                <a:spcPts val="360"/>
              </a:spcBef>
              <a:spcAft>
                <a:spcPts val="0"/>
              </a:spcAft>
              <a:buSzPts val="1800"/>
              <a:buChar char="*"/>
            </a:pPr>
            <a:r>
              <a:rPr lang="en-US"/>
              <a:t>Electronic vs. Oral and Paper PHI </a:t>
            </a:r>
            <a:endParaRPr/>
          </a:p>
          <a:p>
            <a:pPr indent="-205740" lvl="1" marL="432197" rtl="0" algn="l">
              <a:spcBef>
                <a:spcPts val="320"/>
              </a:spcBef>
              <a:spcAft>
                <a:spcPts val="0"/>
              </a:spcAft>
              <a:buSzPts val="1600"/>
              <a:buChar char="*"/>
            </a:pPr>
            <a:r>
              <a:rPr lang="en-US"/>
              <a:t>Privacy Rule applies to all forms of PHI </a:t>
            </a:r>
            <a:endParaRPr/>
          </a:p>
          <a:p>
            <a:pPr indent="-205740" lvl="1" marL="432197" rtl="0" algn="l">
              <a:spcBef>
                <a:spcPts val="320"/>
              </a:spcBef>
              <a:spcAft>
                <a:spcPts val="0"/>
              </a:spcAft>
              <a:buSzPts val="1600"/>
              <a:buChar char="*"/>
            </a:pPr>
            <a:r>
              <a:rPr lang="en-US"/>
              <a:t>Security Rule applies only to e-PHI </a:t>
            </a:r>
            <a:endParaRPr/>
          </a:p>
          <a:p>
            <a:pPr indent="-91440" lvl="0" marL="205740" rtl="0" algn="l">
              <a:spcBef>
                <a:spcPts val="360"/>
              </a:spcBef>
              <a:spcAft>
                <a:spcPts val="0"/>
              </a:spcAft>
              <a:buSzPts val="1800"/>
              <a:buNone/>
            </a:pPr>
            <a:r>
              <a:t/>
            </a:r>
            <a:endParaRPr/>
          </a:p>
          <a:p>
            <a:pPr indent="-91440" lvl="0" marL="205740" rtl="0" algn="l">
              <a:spcBef>
                <a:spcPts val="360"/>
              </a:spcBef>
              <a:spcAft>
                <a:spcPts val="0"/>
              </a:spcAft>
              <a:buSzPts val="1800"/>
              <a:buNone/>
            </a:pPr>
            <a:r>
              <a:t/>
            </a:r>
            <a:endParaRPr/>
          </a:p>
        </p:txBody>
      </p:sp>
      <p:sp>
        <p:nvSpPr>
          <p:cNvPr id="439" name="Google Shape;439;p22"/>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en-US"/>
              <a:t>Scope: What is Covered?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23"/>
          <p:cNvSpPr txBox="1"/>
          <p:nvPr>
            <p:ph type="title"/>
          </p:nvPr>
        </p:nvSpPr>
        <p:spPr>
          <a:xfrm>
            <a:off x="475488" y="992124"/>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en-US"/>
              <a:t>Data Flow</a:t>
            </a:r>
            <a:endParaRPr/>
          </a:p>
        </p:txBody>
      </p:sp>
      <p:sp>
        <p:nvSpPr>
          <p:cNvPr id="445" name="Google Shape;445;p23"/>
          <p:cNvSpPr/>
          <p:nvPr/>
        </p:nvSpPr>
        <p:spPr>
          <a:xfrm>
            <a:off x="2142821" y="1635436"/>
            <a:ext cx="5530681" cy="7155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00000"/>
                </a:solidFill>
                <a:latin typeface="Candara"/>
                <a:ea typeface="Candara"/>
                <a:cs typeface="Candara"/>
                <a:sym typeface="Candara"/>
              </a:rPr>
              <a:t>For treatment, </a:t>
            </a:r>
            <a:r>
              <a:rPr b="0" i="0" lang="en-US" sz="1350" u="none" cap="none" strike="noStrike">
                <a:solidFill>
                  <a:srgbClr val="000000"/>
                </a:solidFill>
                <a:latin typeface="Candara"/>
                <a:ea typeface="Candara"/>
                <a:cs typeface="Candara"/>
                <a:sym typeface="Candara"/>
              </a:rPr>
              <a:t>payment, and health care operations </a:t>
            </a:r>
            <a:r>
              <a:rPr b="1" i="0" lang="en-US" sz="1350" u="none" cap="none" strike="noStrike">
                <a:solidFill>
                  <a:srgbClr val="000000"/>
                </a:solidFill>
                <a:latin typeface="Candara"/>
                <a:ea typeface="Candara"/>
                <a:cs typeface="Candara"/>
                <a:sym typeface="Candara"/>
              </a:rPr>
              <a:t>(TPO) Exception and</a:t>
            </a:r>
            <a:endParaRPr/>
          </a:p>
          <a:p>
            <a:pPr indent="0" lvl="0" marL="0" marR="0" rtl="0" algn="ctr">
              <a:lnSpc>
                <a:spcPct val="100000"/>
              </a:lnSpc>
              <a:spcBef>
                <a:spcPts val="0"/>
              </a:spcBef>
              <a:spcAft>
                <a:spcPts val="0"/>
              </a:spcAft>
              <a:buClr>
                <a:srgbClr val="000000"/>
              </a:buClr>
              <a:buSzPts val="1350"/>
              <a:buFont typeface="Arial"/>
              <a:buNone/>
            </a:pPr>
            <a:r>
              <a:rPr b="1" i="0" lang="en-US" sz="1350" u="none" cap="none" strike="noStrike">
                <a:solidFill>
                  <a:srgbClr val="000000"/>
                </a:solidFill>
                <a:latin typeface="Candara"/>
                <a:ea typeface="Candara"/>
                <a:cs typeface="Candara"/>
                <a:sym typeface="Candara"/>
              </a:rPr>
              <a:t> </a:t>
            </a:r>
            <a:r>
              <a:rPr b="0" i="0" lang="en-US" sz="1350" u="none" cap="none" strike="noStrike">
                <a:solidFill>
                  <a:srgbClr val="000000"/>
                </a:solidFill>
                <a:latin typeface="Candara"/>
                <a:ea typeface="Candara"/>
                <a:cs typeface="Candara"/>
                <a:sym typeface="Candara"/>
              </a:rPr>
              <a:t>maybe</a:t>
            </a:r>
            <a:r>
              <a:rPr b="1" i="0" lang="en-US" sz="1350" u="none" cap="none" strike="noStrike">
                <a:solidFill>
                  <a:srgbClr val="000000"/>
                </a:solidFill>
                <a:latin typeface="Candara"/>
                <a:ea typeface="Candara"/>
                <a:cs typeface="Candara"/>
                <a:sym typeface="Candara"/>
              </a:rPr>
              <a:t> “Required by Law” Exception</a:t>
            </a:r>
            <a:endParaRPr/>
          </a:p>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00000"/>
                </a:solidFill>
                <a:latin typeface="Candara"/>
                <a:ea typeface="Candara"/>
                <a:cs typeface="Candara"/>
                <a:sym typeface="Candara"/>
              </a:rPr>
              <a:t> </a:t>
            </a:r>
            <a:endParaRPr/>
          </a:p>
        </p:txBody>
      </p:sp>
      <p:sp>
        <p:nvSpPr>
          <p:cNvPr id="446" name="Google Shape;446;p23"/>
          <p:cNvSpPr/>
          <p:nvPr/>
        </p:nvSpPr>
        <p:spPr>
          <a:xfrm>
            <a:off x="676656" y="3765042"/>
            <a:ext cx="1298448" cy="1188720"/>
          </a:xfrm>
          <a:prstGeom prst="ellipse">
            <a:avLst/>
          </a:prstGeom>
          <a:solidFill>
            <a:schemeClr val="accent1"/>
          </a:solidFill>
          <a:ln cap="flat" cmpd="sng" w="15875">
            <a:solidFill>
              <a:srgbClr val="175B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47" name="Google Shape;447;p23"/>
          <p:cNvSpPr/>
          <p:nvPr/>
        </p:nvSpPr>
        <p:spPr>
          <a:xfrm>
            <a:off x="3643884" y="3765042"/>
            <a:ext cx="1298448" cy="1188720"/>
          </a:xfrm>
          <a:prstGeom prst="ellipse">
            <a:avLst/>
          </a:prstGeom>
          <a:solidFill>
            <a:schemeClr val="accent1"/>
          </a:solidFill>
          <a:ln cap="flat" cmpd="sng" w="15875">
            <a:solidFill>
              <a:srgbClr val="175B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48" name="Google Shape;448;p23"/>
          <p:cNvSpPr/>
          <p:nvPr/>
        </p:nvSpPr>
        <p:spPr>
          <a:xfrm>
            <a:off x="6918275" y="3765042"/>
            <a:ext cx="1298448" cy="1188720"/>
          </a:xfrm>
          <a:prstGeom prst="ellipse">
            <a:avLst/>
          </a:prstGeom>
          <a:solidFill>
            <a:schemeClr val="accent1"/>
          </a:solidFill>
          <a:ln cap="flat" cmpd="sng" w="15875">
            <a:solidFill>
              <a:srgbClr val="175B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49" name="Google Shape;449;p23"/>
          <p:cNvSpPr txBox="1"/>
          <p:nvPr/>
        </p:nvSpPr>
        <p:spPr>
          <a:xfrm>
            <a:off x="914400" y="4149090"/>
            <a:ext cx="822960" cy="71558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Candara"/>
                <a:ea typeface="Candara"/>
                <a:cs typeface="Candara"/>
                <a:sym typeface="Candara"/>
              </a:rPr>
              <a:t>Provider</a:t>
            </a:r>
            <a:endParaRPr/>
          </a:p>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Candara"/>
                <a:ea typeface="Candara"/>
                <a:cs typeface="Candara"/>
                <a:sym typeface="Candara"/>
              </a:rPr>
              <a:t>(CE)</a:t>
            </a:r>
            <a:endParaRPr/>
          </a:p>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Candara"/>
                <a:ea typeface="Candara"/>
                <a:cs typeface="Candara"/>
                <a:sym typeface="Candara"/>
              </a:rPr>
              <a:t>	</a:t>
            </a:r>
            <a:endParaRPr/>
          </a:p>
        </p:txBody>
      </p:sp>
      <p:sp>
        <p:nvSpPr>
          <p:cNvPr id="450" name="Google Shape;450;p23"/>
          <p:cNvSpPr txBox="1"/>
          <p:nvPr/>
        </p:nvSpPr>
        <p:spPr>
          <a:xfrm>
            <a:off x="3881628" y="4089655"/>
            <a:ext cx="82296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Candara"/>
                <a:ea typeface="Candara"/>
                <a:cs typeface="Candara"/>
                <a:sym typeface="Candara"/>
              </a:rPr>
              <a:t>CDHS</a:t>
            </a:r>
            <a:endParaRPr/>
          </a:p>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Candara"/>
                <a:ea typeface="Candara"/>
                <a:cs typeface="Candara"/>
                <a:sym typeface="Candara"/>
              </a:rPr>
              <a:t>(CE)</a:t>
            </a:r>
            <a:endParaRPr/>
          </a:p>
        </p:txBody>
      </p:sp>
      <p:sp>
        <p:nvSpPr>
          <p:cNvPr id="451" name="Google Shape;451;p23"/>
          <p:cNvSpPr txBox="1"/>
          <p:nvPr/>
        </p:nvSpPr>
        <p:spPr>
          <a:xfrm>
            <a:off x="7156018" y="4126230"/>
            <a:ext cx="927278"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Candara"/>
                <a:ea typeface="Candara"/>
                <a:cs typeface="Candara"/>
                <a:sym typeface="Candara"/>
              </a:rPr>
              <a:t>Educ. Inst.</a:t>
            </a:r>
            <a:endParaRPr/>
          </a:p>
        </p:txBody>
      </p:sp>
      <p:cxnSp>
        <p:nvCxnSpPr>
          <p:cNvPr id="452" name="Google Shape;452;p23"/>
          <p:cNvCxnSpPr>
            <a:stCxn id="446" idx="6"/>
            <a:endCxn id="447" idx="2"/>
          </p:cNvCxnSpPr>
          <p:nvPr/>
        </p:nvCxnSpPr>
        <p:spPr>
          <a:xfrm>
            <a:off x="1975104" y="4359402"/>
            <a:ext cx="1668900" cy="0"/>
          </a:xfrm>
          <a:prstGeom prst="straightConnector1">
            <a:avLst/>
          </a:prstGeom>
          <a:noFill/>
          <a:ln cap="flat" cmpd="sng" w="31750">
            <a:solidFill>
              <a:schemeClr val="accent1"/>
            </a:solidFill>
            <a:prstDash val="solid"/>
            <a:round/>
            <a:headEnd len="sm" w="sm" type="none"/>
            <a:tailEnd len="med" w="med" type="stealth"/>
          </a:ln>
        </p:spPr>
      </p:cxnSp>
      <p:cxnSp>
        <p:nvCxnSpPr>
          <p:cNvPr id="453" name="Google Shape;453;p23"/>
          <p:cNvCxnSpPr>
            <a:endCxn id="448" idx="2"/>
          </p:cNvCxnSpPr>
          <p:nvPr/>
        </p:nvCxnSpPr>
        <p:spPr>
          <a:xfrm>
            <a:off x="4942475" y="4359402"/>
            <a:ext cx="1975800" cy="0"/>
          </a:xfrm>
          <a:prstGeom prst="straightConnector1">
            <a:avLst/>
          </a:prstGeom>
          <a:noFill/>
          <a:ln cap="flat" cmpd="sng" w="31750">
            <a:solidFill>
              <a:schemeClr val="accent1"/>
            </a:solidFill>
            <a:prstDash val="solid"/>
            <a:round/>
            <a:headEnd len="sm" w="sm" type="none"/>
            <a:tailEnd len="med" w="med" type="stealth"/>
          </a:ln>
        </p:spPr>
      </p:cxnSp>
      <p:cxnSp>
        <p:nvCxnSpPr>
          <p:cNvPr id="454" name="Google Shape;454;p23"/>
          <p:cNvCxnSpPr>
            <a:stCxn id="448" idx="4"/>
          </p:cNvCxnSpPr>
          <p:nvPr/>
        </p:nvCxnSpPr>
        <p:spPr>
          <a:xfrm rot="5400000">
            <a:off x="5932649" y="3702912"/>
            <a:ext cx="384000" cy="2885700"/>
          </a:xfrm>
          <a:prstGeom prst="bentConnector2">
            <a:avLst/>
          </a:prstGeom>
          <a:noFill/>
          <a:ln cap="flat" cmpd="sng" w="38100">
            <a:solidFill>
              <a:schemeClr val="accent1"/>
            </a:solidFill>
            <a:prstDash val="solid"/>
            <a:round/>
            <a:headEnd len="sm" w="sm" type="none"/>
            <a:tailEnd len="med" w="med" type="stealth"/>
          </a:ln>
        </p:spPr>
      </p:cxnSp>
      <p:sp>
        <p:nvSpPr>
          <p:cNvPr id="455" name="Google Shape;455;p23"/>
          <p:cNvSpPr txBox="1"/>
          <p:nvPr/>
        </p:nvSpPr>
        <p:spPr>
          <a:xfrm>
            <a:off x="6211901" y="4806895"/>
            <a:ext cx="4572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Candara"/>
                <a:ea typeface="Candara"/>
                <a:cs typeface="Candara"/>
                <a:sym typeface="Candara"/>
              </a:rPr>
              <a:t>?</a:t>
            </a:r>
            <a:endParaRPr/>
          </a:p>
        </p:txBody>
      </p:sp>
      <p:sp>
        <p:nvSpPr>
          <p:cNvPr id="456" name="Google Shape;456;p23"/>
          <p:cNvSpPr txBox="1"/>
          <p:nvPr/>
        </p:nvSpPr>
        <p:spPr>
          <a:xfrm>
            <a:off x="2194560" y="3847338"/>
            <a:ext cx="1060704" cy="3000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Candara"/>
                <a:ea typeface="Candara"/>
                <a:cs typeface="Candara"/>
                <a:sym typeface="Candara"/>
              </a:rPr>
              <a:t>HIPAA</a:t>
            </a:r>
            <a:endParaRPr/>
          </a:p>
        </p:txBody>
      </p:sp>
      <p:sp>
        <p:nvSpPr>
          <p:cNvPr id="457" name="Google Shape;457;p23"/>
          <p:cNvSpPr txBox="1"/>
          <p:nvPr/>
        </p:nvSpPr>
        <p:spPr>
          <a:xfrm>
            <a:off x="5379797" y="3902755"/>
            <a:ext cx="1060704" cy="3000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Candara"/>
                <a:ea typeface="Candara"/>
                <a:cs typeface="Candara"/>
                <a:sym typeface="Candara"/>
              </a:rPr>
              <a:t>HIPAA</a:t>
            </a:r>
            <a:endParaRPr/>
          </a:p>
        </p:txBody>
      </p:sp>
      <p:sp>
        <p:nvSpPr>
          <p:cNvPr id="458" name="Google Shape;458;p23"/>
          <p:cNvSpPr txBox="1"/>
          <p:nvPr/>
        </p:nvSpPr>
        <p:spPr>
          <a:xfrm>
            <a:off x="5857571" y="5425231"/>
            <a:ext cx="1060704" cy="3000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Candara"/>
                <a:ea typeface="Candara"/>
                <a:cs typeface="Candara"/>
                <a:sym typeface="Candara"/>
              </a:rPr>
              <a:t>FERPA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p24"/>
          <p:cNvSpPr txBox="1"/>
          <p:nvPr/>
        </p:nvSpPr>
        <p:spPr>
          <a:xfrm>
            <a:off x="232683" y="827335"/>
            <a:ext cx="4647520" cy="8540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4950"/>
              <a:buFont typeface="Arial"/>
              <a:buNone/>
            </a:pPr>
            <a:r>
              <a:rPr b="1" i="0" lang="en-US" sz="4950" u="none" cap="none" strike="noStrike">
                <a:solidFill>
                  <a:srgbClr val="FFFFFF"/>
                </a:solidFill>
                <a:latin typeface="Candara"/>
                <a:ea typeface="Candara"/>
                <a:cs typeface="Candara"/>
                <a:sym typeface="Candara"/>
              </a:rPr>
              <a:t>FERPA</a:t>
            </a:r>
            <a:endParaRPr/>
          </a:p>
        </p:txBody>
      </p:sp>
      <p:pic>
        <p:nvPicPr>
          <p:cNvPr descr="C:\Users\EsquibMM\AppData\Local\Microsoft\Windows\INetCache\IE\TECL5N9S\Health_education[1].jpg" id="464" name="Google Shape;464;p24"/>
          <p:cNvPicPr preferRelativeResize="0"/>
          <p:nvPr/>
        </p:nvPicPr>
        <p:blipFill rotWithShape="1">
          <a:blip r:embed="rId3">
            <a:alphaModFix/>
          </a:blip>
          <a:srcRect b="0" l="0" r="0" t="0"/>
          <a:stretch/>
        </p:blipFill>
        <p:spPr>
          <a:xfrm>
            <a:off x="3005927" y="2885096"/>
            <a:ext cx="4650132" cy="303498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25"/>
          <p:cNvSpPr txBox="1"/>
          <p:nvPr>
            <p:ph idx="1" type="body"/>
          </p:nvPr>
        </p:nvSpPr>
        <p:spPr>
          <a:xfrm>
            <a:off x="4953000" y="4953000"/>
            <a:ext cx="4049713" cy="1453192"/>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SzPts val="1600"/>
              <a:buNone/>
            </a:pPr>
            <a:r>
              <a:rPr b="1" lang="en-US">
                <a:solidFill>
                  <a:srgbClr val="0C0C0C"/>
                </a:solidFill>
              </a:rPr>
              <a:t>Sean Cottrell</a:t>
            </a:r>
            <a:endParaRPr/>
          </a:p>
          <a:p>
            <a:pPr indent="0" lvl="0" marL="0" rtl="0" algn="r">
              <a:lnSpc>
                <a:spcPct val="90000"/>
              </a:lnSpc>
              <a:spcBef>
                <a:spcPts val="1000"/>
              </a:spcBef>
              <a:spcAft>
                <a:spcPts val="0"/>
              </a:spcAft>
              <a:buSzPts val="1600"/>
              <a:buNone/>
            </a:pPr>
            <a:r>
              <a:rPr lang="en-US">
                <a:solidFill>
                  <a:srgbClr val="0C0C0C"/>
                </a:solidFill>
              </a:rPr>
              <a:t>Privacy Technical Assistance Center</a:t>
            </a:r>
            <a:endParaRPr/>
          </a:p>
          <a:p>
            <a:pPr indent="0" lvl="0" marL="0" rtl="0" algn="r">
              <a:lnSpc>
                <a:spcPct val="90000"/>
              </a:lnSpc>
              <a:spcBef>
                <a:spcPts val="1000"/>
              </a:spcBef>
              <a:spcAft>
                <a:spcPts val="0"/>
              </a:spcAft>
              <a:buSzPts val="1600"/>
              <a:buNone/>
            </a:pPr>
            <a:r>
              <a:t/>
            </a:r>
            <a:endParaRPr>
              <a:solidFill>
                <a:srgbClr val="0C0C0C"/>
              </a:solidFill>
            </a:endParaRPr>
          </a:p>
        </p:txBody>
      </p:sp>
      <p:sp>
        <p:nvSpPr>
          <p:cNvPr id="471" name="Google Shape;471;p25"/>
          <p:cNvSpPr txBox="1"/>
          <p:nvPr>
            <p:ph type="title"/>
          </p:nvPr>
        </p:nvSpPr>
        <p:spPr>
          <a:xfrm>
            <a:off x="1689509" y="1415102"/>
            <a:ext cx="7073492" cy="23186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04498"/>
              </a:buClr>
              <a:buSzPts val="3800"/>
              <a:buFont typeface="Quattrocento Sans"/>
              <a:buNone/>
            </a:pPr>
            <a:r>
              <a:rPr lang="en-US" sz="3800"/>
              <a:t>FERPA 101 and a whole lot of “It Depends”</a:t>
            </a:r>
            <a:br>
              <a:rPr lang="en-US" sz="3800"/>
            </a:br>
            <a:br>
              <a:rPr lang="en-US" sz="3800"/>
            </a:br>
            <a:r>
              <a:rPr lang="en-US" sz="2400" u="sng">
                <a:solidFill>
                  <a:schemeClr val="hlink"/>
                </a:solidFill>
                <a:hlinkClick r:id="rId3"/>
              </a:rPr>
              <a:t>www.studentprivacy.ed.gov</a:t>
            </a:r>
            <a:br>
              <a:rPr lang="en-US" sz="2800"/>
            </a:br>
            <a:r>
              <a:rPr lang="en-US" sz="2000"/>
              <a:t>(Under “Browse By Audience” select </a:t>
            </a:r>
            <a:r>
              <a:rPr i="1" lang="en-US" sz="2000"/>
              <a:t>Early Childhood Educators)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26"/>
          <p:cNvSpPr txBox="1"/>
          <p:nvPr>
            <p:ph type="title"/>
          </p:nvPr>
        </p:nvSpPr>
        <p:spPr>
          <a:xfrm>
            <a:off x="533400" y="365125"/>
            <a:ext cx="798195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Who Should be here?</a:t>
            </a:r>
            <a:endParaRPr/>
          </a:p>
        </p:txBody>
      </p:sp>
      <p:sp>
        <p:nvSpPr>
          <p:cNvPr id="478" name="Google Shape;478;p26"/>
          <p:cNvSpPr txBox="1"/>
          <p:nvPr/>
        </p:nvSpPr>
        <p:spPr>
          <a:xfrm>
            <a:off x="533400" y="1447800"/>
            <a:ext cx="5029200" cy="475076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424344"/>
              </a:buClr>
              <a:buSzPts val="1560"/>
              <a:buFont typeface="Arial"/>
              <a:buChar char="•"/>
            </a:pPr>
            <a:r>
              <a:rPr b="0" i="0" lang="en-US" sz="2400" u="none" cap="none" strike="noStrike">
                <a:solidFill>
                  <a:srgbClr val="424344"/>
                </a:solidFill>
                <a:latin typeface="Calibri"/>
                <a:ea typeface="Calibri"/>
                <a:cs typeface="Calibri"/>
                <a:sym typeface="Calibri"/>
              </a:rPr>
              <a:t>Are you an early childhood education stakeholder or data user?</a:t>
            </a:r>
            <a:endParaRPr/>
          </a:p>
          <a:p>
            <a:pPr indent="-342900" lvl="0" marL="342900" marR="0" rtl="0" algn="l">
              <a:lnSpc>
                <a:spcPct val="100000"/>
              </a:lnSpc>
              <a:spcBef>
                <a:spcPts val="1200"/>
              </a:spcBef>
              <a:spcAft>
                <a:spcPts val="0"/>
              </a:spcAft>
              <a:buClr>
                <a:srgbClr val="424344"/>
              </a:buClr>
              <a:buSzPts val="1560"/>
              <a:buFont typeface="Arial"/>
              <a:buChar char="•"/>
            </a:pPr>
            <a:r>
              <a:rPr b="0" i="0" lang="en-US" sz="2400" u="none" cap="none" strike="noStrike">
                <a:solidFill>
                  <a:srgbClr val="424344"/>
                </a:solidFill>
                <a:latin typeface="Calibri"/>
                <a:ea typeface="Calibri"/>
                <a:cs typeface="Calibri"/>
                <a:sym typeface="Calibri"/>
              </a:rPr>
              <a:t>Are you an early childhood program provider</a:t>
            </a:r>
            <a:r>
              <a:rPr b="0" i="0" lang="en-US" sz="2400" u="none" cap="none" strike="noStrike">
                <a:solidFill>
                  <a:srgbClr val="000000"/>
                </a:solidFill>
                <a:latin typeface="Quattrocento Sans"/>
                <a:ea typeface="Quattrocento Sans"/>
                <a:cs typeface="Quattrocento Sans"/>
                <a:sym typeface="Quattrocento Sans"/>
              </a:rPr>
              <a:t>?</a:t>
            </a:r>
            <a:endParaRPr/>
          </a:p>
          <a:p>
            <a:pPr indent="-285750" lvl="1" marL="742950" marR="0" rtl="0" algn="l">
              <a:lnSpc>
                <a:spcPct val="100000"/>
              </a:lnSpc>
              <a:spcBef>
                <a:spcPts val="400"/>
              </a:spcBef>
              <a:spcAft>
                <a:spcPts val="0"/>
              </a:spcAft>
              <a:buClr>
                <a:srgbClr val="424344"/>
              </a:buClr>
              <a:buSzPts val="2000"/>
              <a:buFont typeface="Arial"/>
              <a:buChar char="•"/>
            </a:pPr>
            <a:r>
              <a:rPr b="0" i="0" lang="en-US" sz="2000" u="none" cap="none" strike="noStrike">
                <a:solidFill>
                  <a:srgbClr val="424344"/>
                </a:solidFill>
                <a:latin typeface="Calibri"/>
                <a:ea typeface="Calibri"/>
                <a:cs typeface="Calibri"/>
                <a:sym typeface="Calibri"/>
              </a:rPr>
              <a:t>Part B section 611 (Grants to States)</a:t>
            </a:r>
            <a:endParaRPr/>
          </a:p>
          <a:p>
            <a:pPr indent="-285750" lvl="1" marL="742950" marR="0" rtl="0" algn="l">
              <a:lnSpc>
                <a:spcPct val="100000"/>
              </a:lnSpc>
              <a:spcBef>
                <a:spcPts val="400"/>
              </a:spcBef>
              <a:spcAft>
                <a:spcPts val="0"/>
              </a:spcAft>
              <a:buClr>
                <a:srgbClr val="424344"/>
              </a:buClr>
              <a:buSzPts val="2000"/>
              <a:buFont typeface="Arial"/>
              <a:buChar char="•"/>
            </a:pPr>
            <a:r>
              <a:rPr b="0" i="0" lang="en-US" sz="2000" u="none" cap="none" strike="noStrike">
                <a:solidFill>
                  <a:srgbClr val="424344"/>
                </a:solidFill>
                <a:latin typeface="Calibri"/>
                <a:ea typeface="Calibri"/>
                <a:cs typeface="Calibri"/>
                <a:sym typeface="Calibri"/>
              </a:rPr>
              <a:t>Part B section 619 (Preschool Grants)</a:t>
            </a:r>
            <a:endParaRPr/>
          </a:p>
          <a:p>
            <a:pPr indent="-285750" lvl="1" marL="742950" marR="0" rtl="0" algn="l">
              <a:lnSpc>
                <a:spcPct val="100000"/>
              </a:lnSpc>
              <a:spcBef>
                <a:spcPts val="400"/>
              </a:spcBef>
              <a:spcAft>
                <a:spcPts val="0"/>
              </a:spcAft>
              <a:buClr>
                <a:srgbClr val="424344"/>
              </a:buClr>
              <a:buSzPts val="2000"/>
              <a:buFont typeface="Arial"/>
              <a:buChar char="•"/>
            </a:pPr>
            <a:r>
              <a:rPr b="0" i="0" lang="en-US" sz="2000" u="none" cap="none" strike="noStrike">
                <a:solidFill>
                  <a:srgbClr val="424344"/>
                </a:solidFill>
                <a:latin typeface="Calibri"/>
                <a:ea typeface="Calibri"/>
                <a:cs typeface="Calibri"/>
                <a:sym typeface="Calibri"/>
              </a:rPr>
              <a:t>Part C (Grants for Infants and Toddlers with Disabilities)</a:t>
            </a:r>
            <a:endParaRPr b="0" i="0" sz="1600" u="none" cap="none" strike="noStrike">
              <a:solidFill>
                <a:srgbClr val="424344"/>
              </a:solidFill>
              <a:latin typeface="Calibri"/>
              <a:ea typeface="Calibri"/>
              <a:cs typeface="Calibri"/>
              <a:sym typeface="Calibri"/>
            </a:endParaRPr>
          </a:p>
          <a:p>
            <a:pPr indent="-342900" lvl="0" marL="342900" marR="0" rtl="0" algn="l">
              <a:lnSpc>
                <a:spcPct val="100000"/>
              </a:lnSpc>
              <a:spcBef>
                <a:spcPts val="1200"/>
              </a:spcBef>
              <a:spcAft>
                <a:spcPts val="0"/>
              </a:spcAft>
              <a:buClr>
                <a:srgbClr val="424344"/>
              </a:buClr>
              <a:buSzPts val="2000"/>
              <a:buFont typeface="Arial"/>
              <a:buChar char="•"/>
            </a:pPr>
            <a:r>
              <a:rPr b="0" i="0" lang="en-US" sz="2000" u="none" cap="none" strike="noStrike">
                <a:solidFill>
                  <a:srgbClr val="424344"/>
                </a:solidFill>
                <a:latin typeface="Calibri"/>
                <a:ea typeface="Calibri"/>
                <a:cs typeface="Calibri"/>
                <a:sym typeface="Calibri"/>
              </a:rPr>
              <a:t>Were you told to come here so the room looked better… attendance wise?</a:t>
            </a:r>
            <a:br>
              <a:rPr b="0" i="0" lang="en-US" sz="2000" u="none" cap="none" strike="noStrike">
                <a:solidFill>
                  <a:srgbClr val="424344"/>
                </a:solidFill>
                <a:latin typeface="Calibri"/>
                <a:ea typeface="Calibri"/>
                <a:cs typeface="Calibri"/>
                <a:sym typeface="Calibri"/>
              </a:rPr>
            </a:br>
            <a:endParaRPr b="0" i="0" sz="2000" u="none" cap="none" strike="noStrike">
              <a:solidFill>
                <a:srgbClr val="424344"/>
              </a:solidFill>
              <a:latin typeface="Calibri"/>
              <a:ea typeface="Calibri"/>
              <a:cs typeface="Calibri"/>
              <a:sym typeface="Calibri"/>
            </a:endParaRPr>
          </a:p>
        </p:txBody>
      </p:sp>
      <p:pic>
        <p:nvPicPr>
          <p:cNvPr descr="Questions" id="479" name="Google Shape;479;p26"/>
          <p:cNvPicPr preferRelativeResize="0"/>
          <p:nvPr/>
        </p:nvPicPr>
        <p:blipFill rotWithShape="1">
          <a:blip r:embed="rId3">
            <a:alphaModFix/>
          </a:blip>
          <a:srcRect b="0" l="0" r="0" t="0"/>
          <a:stretch/>
        </p:blipFill>
        <p:spPr>
          <a:xfrm>
            <a:off x="5791200" y="2233946"/>
            <a:ext cx="2617470" cy="2617470"/>
          </a:xfrm>
          <a:prstGeom prst="rect">
            <a:avLst/>
          </a:prstGeom>
          <a:noFill/>
          <a:ln>
            <a:noFill/>
          </a:ln>
        </p:spPr>
      </p:pic>
      <p:pic>
        <p:nvPicPr>
          <p:cNvPr descr="Related image" id="480" name="Google Shape;480;p26"/>
          <p:cNvPicPr preferRelativeResize="0"/>
          <p:nvPr/>
        </p:nvPicPr>
        <p:blipFill rotWithShape="1">
          <a:blip r:embed="rId4">
            <a:alphaModFix/>
          </a:blip>
          <a:srcRect b="0" l="0" r="0" t="0"/>
          <a:stretch/>
        </p:blipFill>
        <p:spPr>
          <a:xfrm>
            <a:off x="1600200" y="1690688"/>
            <a:ext cx="5330591" cy="3505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0"/>
                                        </p:tgtEl>
                                        <p:attrNameLst>
                                          <p:attrName>style.visibility</p:attrName>
                                        </p:attrNameLst>
                                      </p:cBhvr>
                                      <p:to>
                                        <p:strVal val="visible"/>
                                      </p:to>
                                    </p:set>
                                    <p:anim calcmode="lin" valueType="num">
                                      <p:cBhvr additive="base">
                                        <p:cTn dur="500"/>
                                        <p:tgtEl>
                                          <p:spTgt spid="4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2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What privacy laws exist for the Early Childhood Population?</a:t>
            </a:r>
            <a:endParaRPr/>
          </a:p>
        </p:txBody>
      </p:sp>
      <p:sp>
        <p:nvSpPr>
          <p:cNvPr id="486" name="Google Shape;486;p27"/>
          <p:cNvSpPr txBox="1"/>
          <p:nvPr>
            <p:ph idx="1" type="body"/>
          </p:nvPr>
        </p:nvSpPr>
        <p:spPr>
          <a:xfrm>
            <a:off x="457200" y="1600200"/>
            <a:ext cx="8305800" cy="4724400"/>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SzPts val="2220"/>
              <a:buChar char="•"/>
            </a:pPr>
            <a:r>
              <a:rPr lang="en-US" sz="2220"/>
              <a:t>HIPAA</a:t>
            </a:r>
            <a:endParaRPr/>
          </a:p>
          <a:p>
            <a:pPr indent="-228600" lvl="1" marL="685800" rtl="0" algn="l">
              <a:lnSpc>
                <a:spcPct val="70000"/>
              </a:lnSpc>
              <a:spcBef>
                <a:spcPts val="500"/>
              </a:spcBef>
              <a:spcAft>
                <a:spcPts val="0"/>
              </a:spcAft>
              <a:buSzPts val="1850"/>
              <a:buChar char="•"/>
            </a:pPr>
            <a:r>
              <a:rPr lang="en-US" sz="1850"/>
              <a:t>provides data privacy and security provisions for safeguarding medical information</a:t>
            </a:r>
            <a:endParaRPr/>
          </a:p>
          <a:p>
            <a:pPr indent="-228600" lvl="0" marL="228600" rtl="0" algn="l">
              <a:lnSpc>
                <a:spcPct val="70000"/>
              </a:lnSpc>
              <a:spcBef>
                <a:spcPts val="1000"/>
              </a:spcBef>
              <a:spcAft>
                <a:spcPts val="0"/>
              </a:spcAft>
              <a:buSzPts val="2220"/>
              <a:buChar char="•"/>
            </a:pPr>
            <a:r>
              <a:rPr lang="en-US" sz="2220"/>
              <a:t>IDEA</a:t>
            </a:r>
            <a:endParaRPr sz="1480"/>
          </a:p>
          <a:p>
            <a:pPr indent="-228600" lvl="1" marL="685800" rtl="0" algn="l">
              <a:lnSpc>
                <a:spcPct val="70000"/>
              </a:lnSpc>
              <a:spcBef>
                <a:spcPts val="500"/>
              </a:spcBef>
              <a:spcAft>
                <a:spcPts val="0"/>
              </a:spcAft>
              <a:buSzPts val="1850"/>
              <a:buChar char="•"/>
            </a:pPr>
            <a:r>
              <a:rPr lang="en-US" sz="1850"/>
              <a:t>Part B - confidentiality requirements that apply to children with disabilities under Part B of the IDEA. Apply to all children with disabilities under IDEA, as well as preschool children with disabilities, aged </a:t>
            </a:r>
            <a:r>
              <a:rPr b="1" lang="en-US" sz="1850"/>
              <a:t>three through five </a:t>
            </a:r>
            <a:r>
              <a:rPr lang="en-US" sz="1850"/>
              <a:t>years. </a:t>
            </a:r>
            <a:endParaRPr/>
          </a:p>
          <a:p>
            <a:pPr indent="-228600" lvl="1" marL="685800" rtl="0" algn="l">
              <a:lnSpc>
                <a:spcPct val="70000"/>
              </a:lnSpc>
              <a:spcBef>
                <a:spcPts val="500"/>
              </a:spcBef>
              <a:spcAft>
                <a:spcPts val="0"/>
              </a:spcAft>
              <a:buSzPts val="1850"/>
              <a:buChar char="•"/>
            </a:pPr>
            <a:r>
              <a:rPr lang="en-US" sz="1850"/>
              <a:t>Part C - confidentiality requirements that apply to infants and toddlers with disabilities and their families under Part C of the IDEA. Apply to children with disabilities </a:t>
            </a:r>
            <a:r>
              <a:rPr b="1" lang="en-US" sz="1850"/>
              <a:t>birth through age two </a:t>
            </a:r>
            <a:endParaRPr/>
          </a:p>
          <a:p>
            <a:pPr indent="-228600" lvl="2" marL="1143000" rtl="0" algn="l">
              <a:lnSpc>
                <a:spcPct val="70000"/>
              </a:lnSpc>
              <a:spcBef>
                <a:spcPts val="500"/>
              </a:spcBef>
              <a:spcAft>
                <a:spcPts val="0"/>
              </a:spcAft>
              <a:buSzPts val="1665"/>
              <a:buChar char="•"/>
            </a:pPr>
            <a:r>
              <a:rPr lang="en-US" sz="1665"/>
              <a:t>(at the State’s option, to children with disabilities ages three through five, if the State makes Part C services available to such children)</a:t>
            </a:r>
            <a:endParaRPr/>
          </a:p>
          <a:p>
            <a:pPr indent="-228600" lvl="0" marL="228600" rtl="0" algn="l">
              <a:lnSpc>
                <a:spcPct val="70000"/>
              </a:lnSpc>
              <a:spcBef>
                <a:spcPts val="1000"/>
              </a:spcBef>
              <a:spcAft>
                <a:spcPts val="0"/>
              </a:spcAft>
              <a:buSzPts val="2220"/>
              <a:buChar char="•"/>
            </a:pPr>
            <a:r>
              <a:rPr lang="en-US" sz="2220"/>
              <a:t>FERPA</a:t>
            </a:r>
            <a:endParaRPr sz="1480"/>
          </a:p>
          <a:p>
            <a:pPr indent="-228600" lvl="1" marL="685800" rtl="0" algn="l">
              <a:lnSpc>
                <a:spcPct val="70000"/>
              </a:lnSpc>
              <a:spcBef>
                <a:spcPts val="500"/>
              </a:spcBef>
              <a:spcAft>
                <a:spcPts val="0"/>
              </a:spcAft>
              <a:buSzPts val="1850"/>
              <a:buChar char="•"/>
            </a:pPr>
            <a:r>
              <a:rPr lang="en-US" sz="1850"/>
              <a:t>education privacy law with rights afforded to parents and protects privacy of identifiable information in education records.</a:t>
            </a:r>
            <a:endParaRPr/>
          </a:p>
          <a:p>
            <a:pPr indent="-228600" lvl="0" marL="228600" rtl="0" algn="l">
              <a:lnSpc>
                <a:spcPct val="70000"/>
              </a:lnSpc>
              <a:spcBef>
                <a:spcPts val="1000"/>
              </a:spcBef>
              <a:spcAft>
                <a:spcPts val="0"/>
              </a:spcAft>
              <a:buSzPts val="2220"/>
              <a:buChar char="•"/>
            </a:pPr>
            <a:r>
              <a:rPr lang="en-US" sz="2220"/>
              <a:t>State and Local Laws, other program areas… (FRL, ELL, etc.)</a:t>
            </a:r>
            <a:endParaRPr sz="222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28"/>
          <p:cNvSpPr txBox="1"/>
          <p:nvPr>
            <p:ph type="title"/>
          </p:nvPr>
        </p:nvSpPr>
        <p:spPr>
          <a:xfrm>
            <a:off x="628650" y="503237"/>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204498"/>
              </a:buClr>
              <a:buSzPts val="3200"/>
              <a:buFont typeface="Quattrocento Sans"/>
              <a:buNone/>
            </a:pPr>
            <a:r>
              <a:rPr lang="en-US" sz="3200"/>
              <a:t>What about the</a:t>
            </a:r>
            <a:br>
              <a:rPr lang="en-US" sz="3200"/>
            </a:br>
            <a:r>
              <a:rPr lang="en-US" sz="3200"/>
              <a:t>Health Insurance Portability and Accountability Act (HIPAA)?</a:t>
            </a:r>
            <a:endParaRPr/>
          </a:p>
        </p:txBody>
      </p:sp>
      <p:sp>
        <p:nvSpPr>
          <p:cNvPr id="493" name="Google Shape;493;p28"/>
          <p:cNvSpPr txBox="1"/>
          <p:nvPr>
            <p:ph idx="1" type="body"/>
          </p:nvPr>
        </p:nvSpPr>
        <p:spPr>
          <a:xfrm>
            <a:off x="628650" y="2049462"/>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lang="en-US"/>
              <a:t>Records that are subject to FERPA are </a:t>
            </a:r>
            <a:r>
              <a:rPr lang="en-US" u="sng"/>
              <a:t>not</a:t>
            </a:r>
            <a:r>
              <a:rPr lang="en-US"/>
              <a:t> subject to the HIPAA Privacy Rule (see page 82483, </a:t>
            </a:r>
            <a:r>
              <a:rPr i="1" lang="en-US"/>
              <a:t>Federal Register</a:t>
            </a:r>
            <a:r>
              <a:rPr lang="en-US"/>
              <a:t>, Vol. 65, No. 250, December 28, 2000).</a:t>
            </a:r>
            <a:endParaRPr/>
          </a:p>
          <a:p>
            <a:pPr indent="-457200" lvl="1" marL="457200" rtl="0" algn="l">
              <a:lnSpc>
                <a:spcPct val="100000"/>
              </a:lnSpc>
              <a:spcBef>
                <a:spcPts val="1100"/>
              </a:spcBef>
              <a:spcAft>
                <a:spcPts val="0"/>
              </a:spcAft>
              <a:buSzPts val="2400"/>
              <a:buChar char="•"/>
            </a:pPr>
            <a:r>
              <a:rPr lang="en-US"/>
              <a:t>Health records on students, including immunization records, maintained by an educational agency or institution subject to FERPA are “education records.” </a:t>
            </a:r>
            <a:endParaRPr/>
          </a:p>
          <a:p>
            <a:pPr indent="-457200" lvl="1" marL="457200" rtl="0" algn="l">
              <a:lnSpc>
                <a:spcPct val="100000"/>
              </a:lnSpc>
              <a:spcBef>
                <a:spcPts val="1100"/>
              </a:spcBef>
              <a:spcAft>
                <a:spcPts val="0"/>
              </a:spcAft>
              <a:buSzPts val="2400"/>
              <a:buChar char="•"/>
            </a:pPr>
            <a:r>
              <a:rPr lang="en-US"/>
              <a:t>This includes records at a campus health clinic.</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Google Shape;499;p29"/>
          <p:cNvSpPr txBox="1"/>
          <p:nvPr>
            <p:ph type="title"/>
          </p:nvPr>
        </p:nvSpPr>
        <p:spPr>
          <a:xfrm>
            <a:off x="533400" y="365125"/>
            <a:ext cx="798195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What is FERPA?</a:t>
            </a:r>
            <a:endParaRPr/>
          </a:p>
        </p:txBody>
      </p:sp>
      <p:sp>
        <p:nvSpPr>
          <p:cNvPr id="500" name="Google Shape;500;p29"/>
          <p:cNvSpPr txBox="1"/>
          <p:nvPr/>
        </p:nvSpPr>
        <p:spPr>
          <a:xfrm>
            <a:off x="533400" y="1447800"/>
            <a:ext cx="5029200" cy="47507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60"/>
              <a:buFont typeface="Arial"/>
              <a:buNone/>
            </a:pPr>
            <a:r>
              <a:rPr b="0" i="0" lang="en-US" sz="2400" u="none" cap="none" strike="noStrike">
                <a:solidFill>
                  <a:srgbClr val="000000"/>
                </a:solidFill>
                <a:latin typeface="Quattrocento Sans"/>
                <a:ea typeface="Quattrocento Sans"/>
                <a:cs typeface="Quattrocento Sans"/>
                <a:sym typeface="Quattrocento Sans"/>
              </a:rPr>
              <a:t>A federal privacy law that affords parents the right to:</a:t>
            </a:r>
            <a:endParaRPr/>
          </a:p>
          <a:p>
            <a:pPr indent="-342900" lvl="0" marL="342900" marR="0" rtl="0" algn="l">
              <a:lnSpc>
                <a:spcPct val="100000"/>
              </a:lnSpc>
              <a:spcBef>
                <a:spcPts val="1200"/>
              </a:spcBef>
              <a:spcAft>
                <a:spcPts val="0"/>
              </a:spcAft>
              <a:buClr>
                <a:srgbClr val="000000"/>
              </a:buClr>
              <a:buSzPts val="2200"/>
              <a:buFont typeface="Arial"/>
              <a:buChar char="•"/>
            </a:pPr>
            <a:r>
              <a:rPr b="0" i="0" lang="en-US" sz="2200" u="none" cap="none" strike="noStrike">
                <a:solidFill>
                  <a:srgbClr val="000000"/>
                </a:solidFill>
                <a:latin typeface="Quattrocento Sans"/>
                <a:ea typeface="Quattrocento Sans"/>
                <a:cs typeface="Quattrocento Sans"/>
                <a:sym typeface="Quattrocento Sans"/>
              </a:rPr>
              <a:t>have access to their children’s education records, </a:t>
            </a:r>
            <a:endParaRPr/>
          </a:p>
          <a:p>
            <a:pPr indent="-342900" lvl="0" marL="342900" marR="0" rtl="0" algn="l">
              <a:lnSpc>
                <a:spcPct val="100000"/>
              </a:lnSpc>
              <a:spcBef>
                <a:spcPts val="1200"/>
              </a:spcBef>
              <a:spcAft>
                <a:spcPts val="0"/>
              </a:spcAft>
              <a:buClr>
                <a:srgbClr val="000000"/>
              </a:buClr>
              <a:buSzPts val="2200"/>
              <a:buFont typeface="Arial"/>
              <a:buChar char="•"/>
            </a:pPr>
            <a:r>
              <a:rPr b="0" i="0" lang="en-US" sz="2200" u="none" cap="none" strike="noStrike">
                <a:solidFill>
                  <a:srgbClr val="000000"/>
                </a:solidFill>
                <a:latin typeface="Quattrocento Sans"/>
                <a:ea typeface="Quattrocento Sans"/>
                <a:cs typeface="Quattrocento Sans"/>
                <a:sym typeface="Quattrocento Sans"/>
              </a:rPr>
              <a:t>seek to have the records amended, and </a:t>
            </a:r>
            <a:endParaRPr/>
          </a:p>
          <a:p>
            <a:pPr indent="-342900" lvl="0" marL="342900" marR="0" rtl="0" algn="l">
              <a:lnSpc>
                <a:spcPct val="100000"/>
              </a:lnSpc>
              <a:spcBef>
                <a:spcPts val="1200"/>
              </a:spcBef>
              <a:spcAft>
                <a:spcPts val="0"/>
              </a:spcAft>
              <a:buClr>
                <a:srgbClr val="000000"/>
              </a:buClr>
              <a:buSzPts val="2200"/>
              <a:buFont typeface="Arial"/>
              <a:buChar char="•"/>
            </a:pPr>
            <a:r>
              <a:rPr b="0" i="0" lang="en-US" sz="2200" u="none" cap="none" strike="noStrike">
                <a:solidFill>
                  <a:srgbClr val="000000"/>
                </a:solidFill>
                <a:latin typeface="Quattrocento Sans"/>
                <a:ea typeface="Quattrocento Sans"/>
                <a:cs typeface="Quattrocento Sans"/>
                <a:sym typeface="Quattrocento Sans"/>
              </a:rPr>
              <a:t>consent to the disclosure of personally identifiable information from education records, except as provided by law. </a:t>
            </a:r>
            <a:endParaRPr/>
          </a:p>
          <a:p>
            <a:pPr indent="0" lvl="0" marL="0" marR="0" rtl="0" algn="l">
              <a:lnSpc>
                <a:spcPct val="100000"/>
              </a:lnSpc>
              <a:spcBef>
                <a:spcPts val="1200"/>
              </a:spcBef>
              <a:spcAft>
                <a:spcPts val="0"/>
              </a:spcAft>
              <a:buClr>
                <a:srgbClr val="424344"/>
              </a:buClr>
              <a:buSzPts val="1300"/>
              <a:buFont typeface="Arial"/>
              <a:buNone/>
            </a:pPr>
            <a:r>
              <a:t/>
            </a:r>
            <a:endParaRPr b="0" i="0" sz="2000" u="none" cap="none" strike="noStrike">
              <a:solidFill>
                <a:srgbClr val="424344"/>
              </a:solidFill>
              <a:latin typeface="Calibri"/>
              <a:ea typeface="Calibri"/>
              <a:cs typeface="Calibri"/>
              <a:sym typeface="Calibri"/>
            </a:endParaRPr>
          </a:p>
          <a:p>
            <a:pPr indent="0" lvl="0" marL="0" marR="0" rtl="0" algn="l">
              <a:lnSpc>
                <a:spcPct val="100000"/>
              </a:lnSpc>
              <a:spcBef>
                <a:spcPts val="1200"/>
              </a:spcBef>
              <a:spcAft>
                <a:spcPts val="0"/>
              </a:spcAft>
              <a:buClr>
                <a:srgbClr val="424344"/>
              </a:buClr>
              <a:buSzPts val="1300"/>
              <a:buFont typeface="Arial"/>
              <a:buNone/>
            </a:pPr>
            <a:br>
              <a:rPr b="0" i="0" lang="en-US" sz="2000" u="none" cap="none" strike="noStrike">
                <a:solidFill>
                  <a:srgbClr val="424344"/>
                </a:solidFill>
                <a:latin typeface="Calibri"/>
                <a:ea typeface="Calibri"/>
                <a:cs typeface="Calibri"/>
                <a:sym typeface="Calibri"/>
              </a:rPr>
            </a:br>
            <a:endParaRPr b="0" i="0" sz="2000" u="none" cap="none" strike="noStrike">
              <a:solidFill>
                <a:srgbClr val="424344"/>
              </a:solidFill>
              <a:latin typeface="Calibri"/>
              <a:ea typeface="Calibri"/>
              <a:cs typeface="Calibri"/>
              <a:sym typeface="Calibri"/>
            </a:endParaRPr>
          </a:p>
        </p:txBody>
      </p:sp>
      <p:pic>
        <p:nvPicPr>
          <p:cNvPr id="501" name="Google Shape;501;p29"/>
          <p:cNvPicPr preferRelativeResize="0"/>
          <p:nvPr/>
        </p:nvPicPr>
        <p:blipFill rotWithShape="1">
          <a:blip r:embed="rId3">
            <a:alphaModFix/>
          </a:blip>
          <a:srcRect b="0" l="0" r="0" t="0"/>
          <a:stretch/>
        </p:blipFill>
        <p:spPr>
          <a:xfrm>
            <a:off x="5791200" y="2209800"/>
            <a:ext cx="2617470" cy="26657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
          <p:cNvSpPr/>
          <p:nvPr/>
        </p:nvSpPr>
        <p:spPr>
          <a:xfrm>
            <a:off x="-96325" y="0"/>
            <a:ext cx="9240300" cy="6858000"/>
          </a:xfrm>
          <a:prstGeom prst="rect">
            <a:avLst/>
          </a:prstGeom>
          <a:solidFill>
            <a:srgbClr val="009A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277" name="Google Shape;277;p3"/>
          <p:cNvPicPr preferRelativeResize="0"/>
          <p:nvPr/>
        </p:nvPicPr>
        <p:blipFill rotWithShape="1">
          <a:blip r:embed="rId3">
            <a:alphaModFix/>
          </a:blip>
          <a:srcRect b="0" l="0" r="0" t="0"/>
          <a:stretch/>
        </p:blipFill>
        <p:spPr>
          <a:xfrm>
            <a:off x="0" y="-75355"/>
            <a:ext cx="9144000" cy="1217509"/>
          </a:xfrm>
          <a:prstGeom prst="rect">
            <a:avLst/>
          </a:prstGeom>
          <a:noFill/>
          <a:ln>
            <a:noFill/>
          </a:ln>
        </p:spPr>
      </p:pic>
      <p:sp>
        <p:nvSpPr>
          <p:cNvPr id="278" name="Google Shape;278;p3"/>
          <p:cNvSpPr txBox="1"/>
          <p:nvPr/>
        </p:nvSpPr>
        <p:spPr>
          <a:xfrm>
            <a:off x="137700" y="1367075"/>
            <a:ext cx="9144000" cy="146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FFFFFF"/>
                </a:solidFill>
                <a:latin typeface="Montserrat"/>
                <a:ea typeface="Montserrat"/>
                <a:cs typeface="Montserrat"/>
                <a:sym typeface="Montserrat"/>
              </a:rPr>
              <a:t>The goal of council is to unify appropriate public and private state leaders to identify and implement policy and system changes that ensure all young children (ages birth through five) receive appropriate developmental screening, and if needed, referral and access to appropriate services.</a:t>
            </a:r>
            <a:endParaRPr b="1" i="0" sz="22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FFFFFF"/>
                </a:solidFill>
                <a:latin typeface="Montserrat"/>
                <a:ea typeface="Montserrat"/>
                <a:cs typeface="Montserrat"/>
                <a:sym typeface="Montserrat"/>
              </a:rPr>
              <a:t>The objectives of the council are to:</a:t>
            </a:r>
            <a:endParaRPr b="1" i="0" sz="2200" u="none" cap="none" strike="noStrike">
              <a:solidFill>
                <a:srgbClr val="FFFFFF"/>
              </a:solidFill>
              <a:latin typeface="Montserrat"/>
              <a:ea typeface="Montserrat"/>
              <a:cs typeface="Montserrat"/>
              <a:sym typeface="Montserrat"/>
            </a:endParaRPr>
          </a:p>
          <a:p>
            <a:pPr indent="-368300" lvl="0" marL="457200" marR="0" rtl="0" algn="l">
              <a:lnSpc>
                <a:spcPct val="100000"/>
              </a:lnSpc>
              <a:spcBef>
                <a:spcPts val="0"/>
              </a:spcBef>
              <a:spcAft>
                <a:spcPts val="0"/>
              </a:spcAft>
              <a:buClr>
                <a:srgbClr val="FFFFFF"/>
              </a:buClr>
              <a:buSzPts val="2200"/>
              <a:buFont typeface="Montserrat"/>
              <a:buChar char="●"/>
            </a:pPr>
            <a:r>
              <a:rPr b="1" i="0" lang="en-US" sz="2200" u="none" cap="none" strike="noStrike">
                <a:solidFill>
                  <a:srgbClr val="FFFFFF"/>
                </a:solidFill>
                <a:latin typeface="Montserrat"/>
                <a:ea typeface="Montserrat"/>
                <a:cs typeface="Montserrat"/>
                <a:sym typeface="Montserrat"/>
              </a:rPr>
              <a:t>Identify barriers and implement solutions to ensure effective, standardized developmental screening and referral systems and improve coordination of services for children and families. </a:t>
            </a:r>
            <a:endParaRPr b="1" i="0" sz="2200" u="none" cap="none" strike="noStrike">
              <a:solidFill>
                <a:srgbClr val="FFFFFF"/>
              </a:solidFill>
              <a:latin typeface="Montserrat"/>
              <a:ea typeface="Montserrat"/>
              <a:cs typeface="Montserrat"/>
              <a:sym typeface="Montserrat"/>
            </a:endParaRPr>
          </a:p>
          <a:p>
            <a:pPr indent="-368300" lvl="0" marL="457200" marR="0" rtl="0" algn="l">
              <a:lnSpc>
                <a:spcPct val="100000"/>
              </a:lnSpc>
              <a:spcBef>
                <a:spcPts val="0"/>
              </a:spcBef>
              <a:spcAft>
                <a:spcPts val="0"/>
              </a:spcAft>
              <a:buClr>
                <a:srgbClr val="FFFFFF"/>
              </a:buClr>
              <a:buSzPts val="2200"/>
              <a:buFont typeface="Montserrat"/>
              <a:buChar char="●"/>
            </a:pPr>
            <a:r>
              <a:rPr b="1" i="0" lang="en-US" sz="2200" u="none" cap="none" strike="noStrike">
                <a:solidFill>
                  <a:srgbClr val="FFFFFF"/>
                </a:solidFill>
                <a:latin typeface="Montserrat"/>
                <a:ea typeface="Montserrat"/>
                <a:cs typeface="Montserrat"/>
                <a:sym typeface="Montserrat"/>
              </a:rPr>
              <a:t>Coordinate efforts related to developmental screening, referral and access to services across local, regional and state systems. </a:t>
            </a:r>
            <a:endParaRPr b="1" i="0" sz="22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30"/>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The Three C’s of FERPA</a:t>
            </a:r>
            <a:endParaRPr/>
          </a:p>
        </p:txBody>
      </p:sp>
      <p:sp>
        <p:nvSpPr>
          <p:cNvPr id="508" name="Google Shape;508;p3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In many ways, FERPA is not prescriptive.  It is very much permissivegeneral in the ways it requires educational agencies to protect student information.  </a:t>
            </a:r>
            <a:endParaRPr/>
          </a:p>
          <a:p>
            <a:pPr indent="-50800" lvl="0" marL="228600" rtl="0" algn="l">
              <a:lnSpc>
                <a:spcPct val="90000"/>
              </a:lnSpc>
              <a:spcBef>
                <a:spcPts val="1000"/>
              </a:spcBef>
              <a:spcAft>
                <a:spcPts val="0"/>
              </a:spcAft>
              <a:buSzPts val="2800"/>
              <a:buNone/>
            </a:pPr>
            <a:r>
              <a:t/>
            </a:r>
            <a:endParaRPr/>
          </a:p>
          <a:p>
            <a:pPr indent="-228600" lvl="0" marL="228600" rtl="0" algn="l">
              <a:lnSpc>
                <a:spcPct val="90000"/>
              </a:lnSpc>
              <a:spcBef>
                <a:spcPts val="1000"/>
              </a:spcBef>
              <a:spcAft>
                <a:spcPts val="0"/>
              </a:spcAft>
              <a:buSzPts val="2800"/>
              <a:buChar char="•"/>
            </a:pPr>
            <a:r>
              <a:rPr lang="en-US"/>
              <a:t>It can be best summed up with 3 “C”s</a:t>
            </a:r>
            <a:endParaRPr/>
          </a:p>
          <a:p>
            <a:pPr indent="-228600" lvl="1" marL="685800" rtl="0" algn="l">
              <a:lnSpc>
                <a:spcPct val="90000"/>
              </a:lnSpc>
              <a:spcBef>
                <a:spcPts val="500"/>
              </a:spcBef>
              <a:spcAft>
                <a:spcPts val="0"/>
              </a:spcAft>
              <a:buSzPts val="2400"/>
              <a:buChar char="•"/>
            </a:pPr>
            <a:r>
              <a:rPr lang="en-US"/>
              <a:t>FERPA is </a:t>
            </a:r>
            <a:r>
              <a:rPr b="1" lang="en-US"/>
              <a:t>Complex</a:t>
            </a:r>
            <a:endParaRPr/>
          </a:p>
          <a:p>
            <a:pPr indent="-228600" lvl="1" marL="685800" rtl="0" algn="l">
              <a:lnSpc>
                <a:spcPct val="90000"/>
              </a:lnSpc>
              <a:spcBef>
                <a:spcPts val="500"/>
              </a:spcBef>
              <a:spcAft>
                <a:spcPts val="0"/>
              </a:spcAft>
              <a:buSzPts val="2400"/>
              <a:buChar char="•"/>
            </a:pPr>
            <a:r>
              <a:rPr lang="en-US"/>
              <a:t>FERPA is </a:t>
            </a:r>
            <a:r>
              <a:rPr b="1" lang="en-US"/>
              <a:t>Conceptual</a:t>
            </a:r>
            <a:endParaRPr/>
          </a:p>
          <a:p>
            <a:pPr indent="-228600" lvl="1" marL="685800" rtl="0" algn="l">
              <a:lnSpc>
                <a:spcPct val="90000"/>
              </a:lnSpc>
              <a:spcBef>
                <a:spcPts val="500"/>
              </a:spcBef>
              <a:spcAft>
                <a:spcPts val="0"/>
              </a:spcAft>
              <a:buSzPts val="2400"/>
              <a:buChar char="•"/>
            </a:pPr>
            <a:r>
              <a:rPr lang="en-US"/>
              <a:t>FERPA is </a:t>
            </a:r>
            <a:r>
              <a:rPr b="1" lang="en-US"/>
              <a:t>Contextual</a:t>
            </a:r>
            <a:endParaRPr/>
          </a:p>
          <a:p>
            <a:pPr indent="-50800" lvl="0" marL="228600" rtl="0" algn="l">
              <a:lnSpc>
                <a:spcPct val="90000"/>
              </a:lnSpc>
              <a:spcBef>
                <a:spcPts val="1000"/>
              </a:spcBef>
              <a:spcAft>
                <a:spcPts val="0"/>
              </a:spcAft>
              <a:buSzPts val="2800"/>
              <a:buNone/>
            </a:pPr>
            <a:r>
              <a:t/>
            </a:r>
            <a:endParaRPr/>
          </a:p>
          <a:p>
            <a:pPr indent="-50800" lvl="0" marL="228600" rtl="0" algn="l">
              <a:lnSpc>
                <a:spcPct val="90000"/>
              </a:lnSpc>
              <a:spcBef>
                <a:spcPts val="1000"/>
              </a:spcBef>
              <a:spcAft>
                <a:spcPts val="0"/>
              </a:spcAft>
              <a:buSzPts val="2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pic>
        <p:nvPicPr>
          <p:cNvPr descr="https://i.imgflip.com/2qdm48.jpg" id="514" name="Google Shape;514;p31"/>
          <p:cNvPicPr preferRelativeResize="0"/>
          <p:nvPr/>
        </p:nvPicPr>
        <p:blipFill rotWithShape="1">
          <a:blip r:embed="rId3">
            <a:alphaModFix/>
          </a:blip>
          <a:srcRect b="0" l="0" r="0" t="0"/>
          <a:stretch/>
        </p:blipFill>
        <p:spPr>
          <a:xfrm>
            <a:off x="2062162" y="990600"/>
            <a:ext cx="5019675" cy="453874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Google Shape;520;p3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200"/>
              <a:buFont typeface="Quattrocento Sans"/>
              <a:buNone/>
            </a:pPr>
            <a:r>
              <a:rPr lang="en-US" sz="3200"/>
              <a:t>To which educational agencies and institutions does FERPA apply?  </a:t>
            </a:r>
            <a:endParaRPr/>
          </a:p>
        </p:txBody>
      </p:sp>
      <p:sp>
        <p:nvSpPr>
          <p:cNvPr id="521" name="Google Shape;521;p32"/>
          <p:cNvSpPr txBox="1"/>
          <p:nvPr>
            <p:ph idx="1" type="body"/>
          </p:nvPr>
        </p:nvSpPr>
        <p:spPr>
          <a:xfrm>
            <a:off x="628650" y="1600200"/>
            <a:ext cx="7886700" cy="45767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t/>
            </a:r>
            <a:endParaRPr/>
          </a:p>
          <a:p>
            <a:pPr indent="-50800" lvl="0" marL="22860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pic>
        <p:nvPicPr>
          <p:cNvPr descr="http://downloads.clipart.com/35320511.jpg?t=1347237425&amp;h=905a7363704b7ced54470d7ad56db70c&amp;u=dpcaskey" id="522" name="Google Shape;522;p32"/>
          <p:cNvPicPr preferRelativeResize="0"/>
          <p:nvPr/>
        </p:nvPicPr>
        <p:blipFill rotWithShape="1">
          <a:blip r:embed="rId3">
            <a:alphaModFix/>
          </a:blip>
          <a:srcRect b="0" l="0" r="0" t="0"/>
          <a:stretch/>
        </p:blipFill>
        <p:spPr>
          <a:xfrm>
            <a:off x="1240403" y="1694967"/>
            <a:ext cx="2122999" cy="1415332"/>
          </a:xfrm>
          <a:prstGeom prst="rect">
            <a:avLst/>
          </a:prstGeom>
          <a:noFill/>
          <a:ln>
            <a:noFill/>
          </a:ln>
        </p:spPr>
      </p:pic>
      <p:pic>
        <p:nvPicPr>
          <p:cNvPr descr="http://downloads.clipart.com/723290.jpg?t=1347237521&amp;h=d069d60f64ccd876855e50c9c65d00ab&amp;u=dpcaskey" id="523" name="Google Shape;523;p32"/>
          <p:cNvPicPr preferRelativeResize="0"/>
          <p:nvPr/>
        </p:nvPicPr>
        <p:blipFill rotWithShape="1">
          <a:blip r:embed="rId4">
            <a:alphaModFix/>
          </a:blip>
          <a:srcRect b="0" l="0" r="0" t="0"/>
          <a:stretch/>
        </p:blipFill>
        <p:spPr>
          <a:xfrm>
            <a:off x="3465958" y="1688939"/>
            <a:ext cx="2122999" cy="1421359"/>
          </a:xfrm>
          <a:prstGeom prst="rect">
            <a:avLst/>
          </a:prstGeom>
          <a:noFill/>
          <a:ln>
            <a:noFill/>
          </a:ln>
        </p:spPr>
      </p:pic>
      <p:pic>
        <p:nvPicPr>
          <p:cNvPr descr="http://downloads.clipart.com/36234646.jpg?t=1347237793&amp;h=a8ca78fa13d5a2a2f93e925d870a3265&amp;u=dpcaskey" id="524" name="Google Shape;524;p32"/>
          <p:cNvPicPr preferRelativeResize="0"/>
          <p:nvPr/>
        </p:nvPicPr>
        <p:blipFill rotWithShape="1">
          <a:blip r:embed="rId5">
            <a:alphaModFix/>
          </a:blip>
          <a:srcRect b="0" l="0" r="0" t="0"/>
          <a:stretch/>
        </p:blipFill>
        <p:spPr>
          <a:xfrm>
            <a:off x="5692981" y="1676400"/>
            <a:ext cx="2122999" cy="1433898"/>
          </a:xfrm>
          <a:prstGeom prst="rect">
            <a:avLst/>
          </a:prstGeom>
          <a:noFill/>
          <a:ln>
            <a:noFill/>
          </a:ln>
        </p:spPr>
      </p:pic>
      <p:sp>
        <p:nvSpPr>
          <p:cNvPr id="525" name="Google Shape;525;p32"/>
          <p:cNvSpPr/>
          <p:nvPr/>
        </p:nvSpPr>
        <p:spPr>
          <a:xfrm>
            <a:off x="4017319" y="3505200"/>
            <a:ext cx="914400" cy="914400"/>
          </a:xfrm>
          <a:prstGeom prst="mathPlus">
            <a:avLst>
              <a:gd fmla="val 23520" name="adj1"/>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26" name="Google Shape;526;p32"/>
          <p:cNvSpPr txBox="1"/>
          <p:nvPr/>
        </p:nvSpPr>
        <p:spPr>
          <a:xfrm>
            <a:off x="1600200" y="3103298"/>
            <a:ext cx="621578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Quattrocento Sans"/>
                <a:ea typeface="Quattrocento Sans"/>
                <a:cs typeface="Quattrocento Sans"/>
                <a:sym typeface="Quattrocento Sans"/>
              </a:rPr>
              <a:t>Elementary	Secondary		Postsecondary </a:t>
            </a:r>
            <a:endParaRPr/>
          </a:p>
        </p:txBody>
      </p:sp>
      <p:sp>
        <p:nvSpPr>
          <p:cNvPr id="527" name="Google Shape;527;p32"/>
          <p:cNvSpPr txBox="1"/>
          <p:nvPr/>
        </p:nvSpPr>
        <p:spPr>
          <a:xfrm>
            <a:off x="1186730" y="4612028"/>
            <a:ext cx="657557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Quattrocento Sans"/>
                <a:ea typeface="Quattrocento Sans"/>
                <a:cs typeface="Quattrocento Sans"/>
                <a:sym typeface="Quattrocento Sans"/>
              </a:rPr>
              <a:t>U.S. Department of Education Funding</a:t>
            </a:r>
            <a:endParaRPr/>
          </a:p>
        </p:txBody>
      </p:sp>
      <p:pic>
        <p:nvPicPr>
          <p:cNvPr id="528" name="Google Shape;528;p32"/>
          <p:cNvPicPr preferRelativeResize="0"/>
          <p:nvPr/>
        </p:nvPicPr>
        <p:blipFill rotWithShape="1">
          <a:blip r:embed="rId6">
            <a:alphaModFix/>
          </a:blip>
          <a:srcRect b="0" l="0" r="0" t="0"/>
          <a:stretch/>
        </p:blipFill>
        <p:spPr>
          <a:xfrm>
            <a:off x="7186368" y="4480529"/>
            <a:ext cx="1259223" cy="147538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sp>
        <p:nvSpPr>
          <p:cNvPr id="534" name="Google Shape;534;p3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Just what is an education record? </a:t>
            </a:r>
            <a:endParaRPr/>
          </a:p>
        </p:txBody>
      </p:sp>
      <p:sp>
        <p:nvSpPr>
          <p:cNvPr id="535" name="Google Shape;535;p33"/>
          <p:cNvSpPr txBox="1"/>
          <p:nvPr>
            <p:ph idx="1" type="body"/>
          </p:nvPr>
        </p:nvSpPr>
        <p:spPr>
          <a:xfrm>
            <a:off x="628649" y="1671637"/>
            <a:ext cx="5255783" cy="4576763"/>
          </a:xfrm>
          <a:prstGeom prst="rect">
            <a:avLst/>
          </a:prstGeom>
          <a:noFill/>
          <a:ln>
            <a:noFill/>
          </a:ln>
        </p:spPr>
        <p:txBody>
          <a:bodyPr anchorCtr="0" anchor="t" bIns="46025" lIns="92075" spcFirstLastPara="1" rIns="92075" wrap="square" tIns="46025">
            <a:normAutofit/>
          </a:bodyPr>
          <a:lstStyle/>
          <a:p>
            <a:pPr indent="0" lvl="0" marL="0" rtl="0" algn="l">
              <a:lnSpc>
                <a:spcPct val="100000"/>
              </a:lnSpc>
              <a:spcBef>
                <a:spcPts val="0"/>
              </a:spcBef>
              <a:spcAft>
                <a:spcPts val="0"/>
              </a:spcAft>
              <a:buSzPts val="2800"/>
              <a:buNone/>
            </a:pPr>
            <a:r>
              <a:rPr lang="en-US"/>
              <a:t>“Education records” are records that are:</a:t>
            </a:r>
            <a:endParaRPr/>
          </a:p>
          <a:p>
            <a:pPr indent="-457200" lvl="0" marL="457200" rtl="0" algn="l">
              <a:lnSpc>
                <a:spcPct val="100000"/>
              </a:lnSpc>
              <a:spcBef>
                <a:spcPts val="600"/>
              </a:spcBef>
              <a:spcAft>
                <a:spcPts val="0"/>
              </a:spcAft>
              <a:buClr>
                <a:schemeClr val="dk1"/>
              </a:buClr>
              <a:buSzPts val="2800"/>
              <a:buFont typeface="Calibri"/>
              <a:buAutoNum type="arabicPeriod"/>
            </a:pPr>
            <a:r>
              <a:rPr lang="en-US"/>
              <a:t>directly related to a student; and</a:t>
            </a:r>
            <a:endParaRPr/>
          </a:p>
          <a:p>
            <a:pPr indent="-457200" lvl="0" marL="457200" rtl="0" algn="l">
              <a:lnSpc>
                <a:spcPct val="100000"/>
              </a:lnSpc>
              <a:spcBef>
                <a:spcPts val="600"/>
              </a:spcBef>
              <a:spcAft>
                <a:spcPts val="0"/>
              </a:spcAft>
              <a:buClr>
                <a:schemeClr val="dk1"/>
              </a:buClr>
              <a:buSzPts val="2800"/>
              <a:buFont typeface="Calibri"/>
              <a:buAutoNum type="arabicPeriod"/>
            </a:pPr>
            <a:r>
              <a:rPr lang="en-US"/>
              <a:t>maintained by an educational agency or institution or by a party acting for the agency or institution.</a:t>
            </a:r>
            <a:endParaRPr/>
          </a:p>
        </p:txBody>
      </p:sp>
      <p:pic>
        <p:nvPicPr>
          <p:cNvPr id="536" name="Google Shape;536;p33"/>
          <p:cNvPicPr preferRelativeResize="0"/>
          <p:nvPr/>
        </p:nvPicPr>
        <p:blipFill rotWithShape="1">
          <a:blip r:embed="rId3">
            <a:alphaModFix/>
          </a:blip>
          <a:srcRect b="0" l="0" r="0" t="0"/>
          <a:stretch/>
        </p:blipFill>
        <p:spPr>
          <a:xfrm>
            <a:off x="5410200" y="2573767"/>
            <a:ext cx="3391749" cy="3657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sp>
        <p:nvSpPr>
          <p:cNvPr id="542" name="Google Shape;542;p3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Education records exemptions</a:t>
            </a:r>
            <a:endParaRPr/>
          </a:p>
        </p:txBody>
      </p:sp>
      <p:sp>
        <p:nvSpPr>
          <p:cNvPr id="543" name="Google Shape;543;p3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lang="en-US"/>
              <a:t>Exemptions to “education records” include, but are not limited to: </a:t>
            </a:r>
            <a:endParaRPr/>
          </a:p>
          <a:p>
            <a:pPr indent="-228600" lvl="0" marL="228600" rtl="0" algn="l">
              <a:lnSpc>
                <a:spcPct val="100000"/>
              </a:lnSpc>
              <a:spcBef>
                <a:spcPts val="600"/>
              </a:spcBef>
              <a:spcAft>
                <a:spcPts val="0"/>
              </a:spcAft>
              <a:buSzPts val="2800"/>
              <a:buChar char="•"/>
            </a:pPr>
            <a:r>
              <a:rPr lang="en-US"/>
              <a:t>Sole possession records used as a personal memory aid;</a:t>
            </a:r>
            <a:endParaRPr/>
          </a:p>
          <a:p>
            <a:pPr indent="-228600" lvl="0" marL="228600" rtl="0" algn="l">
              <a:lnSpc>
                <a:spcPct val="100000"/>
              </a:lnSpc>
              <a:spcBef>
                <a:spcPts val="600"/>
              </a:spcBef>
              <a:spcAft>
                <a:spcPts val="0"/>
              </a:spcAft>
              <a:buSzPts val="2800"/>
              <a:buChar char="•"/>
            </a:pPr>
            <a:r>
              <a:rPr lang="en-US"/>
              <a:t>Law enforcement unit records;</a:t>
            </a:r>
            <a:endParaRPr/>
          </a:p>
          <a:p>
            <a:pPr indent="-228600" lvl="0" marL="228600" rtl="0" algn="l">
              <a:lnSpc>
                <a:spcPct val="100000"/>
              </a:lnSpc>
              <a:spcBef>
                <a:spcPts val="600"/>
              </a:spcBef>
              <a:spcAft>
                <a:spcPts val="0"/>
              </a:spcAft>
              <a:buSzPts val="2800"/>
              <a:buChar char="•"/>
            </a:pPr>
            <a:r>
              <a:rPr lang="en-US"/>
              <a:t>Peer-graded papers before they are collected and recorded by teacher.</a:t>
            </a:r>
            <a:endParaRPr/>
          </a:p>
          <a:p>
            <a:pPr indent="-228600" lvl="0" marL="228600" rtl="0" algn="l">
              <a:lnSpc>
                <a:spcPct val="100000"/>
              </a:lnSpc>
              <a:spcBef>
                <a:spcPts val="600"/>
              </a:spcBef>
              <a:spcAft>
                <a:spcPts val="0"/>
              </a:spcAft>
              <a:buSzPts val="2800"/>
              <a:buChar char="•"/>
            </a:pPr>
            <a:r>
              <a:rPr lang="en-US"/>
              <a:t>Student employment records</a:t>
            </a:r>
            <a:endParaRPr/>
          </a:p>
          <a:p>
            <a:pPr indent="-228600" lvl="0" marL="228600" rtl="0" algn="l">
              <a:lnSpc>
                <a:spcPct val="100000"/>
              </a:lnSpc>
              <a:spcBef>
                <a:spcPts val="600"/>
              </a:spcBef>
              <a:spcAft>
                <a:spcPts val="0"/>
              </a:spcAft>
              <a:buSzPts val="2800"/>
              <a:buChar char="•"/>
            </a:pPr>
            <a:r>
              <a:rPr lang="en-US"/>
              <a:t>Treatment records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7" name="Shape 547"/>
        <p:cNvGrpSpPr/>
        <p:nvPr/>
      </p:nvGrpSpPr>
      <p:grpSpPr>
        <a:xfrm>
          <a:off x="0" y="0"/>
          <a:ext cx="0" cy="0"/>
          <a:chOff x="0" y="0"/>
          <a:chExt cx="0" cy="0"/>
        </a:xfrm>
      </p:grpSpPr>
      <p:sp>
        <p:nvSpPr>
          <p:cNvPr id="548" name="Google Shape;548;p3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IFSP vs. IEP</a:t>
            </a:r>
            <a:endParaRPr/>
          </a:p>
        </p:txBody>
      </p:sp>
      <p:sp>
        <p:nvSpPr>
          <p:cNvPr id="549" name="Google Shape;549;p35"/>
          <p:cNvSpPr txBox="1"/>
          <p:nvPr>
            <p:ph idx="1" type="body"/>
          </p:nvPr>
        </p:nvSpPr>
        <p:spPr>
          <a:xfrm>
            <a:off x="457200" y="1600200"/>
            <a:ext cx="4191000" cy="4576763"/>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SzPts val="2380"/>
              <a:buChar char="•"/>
            </a:pPr>
            <a:r>
              <a:rPr lang="en-US" sz="2380"/>
              <a:t>Individualized Family Service Plan</a:t>
            </a:r>
            <a:endParaRPr/>
          </a:p>
          <a:p>
            <a:pPr indent="-228600" lvl="0" marL="228600" rtl="0" algn="l">
              <a:lnSpc>
                <a:spcPct val="70000"/>
              </a:lnSpc>
              <a:spcBef>
                <a:spcPts val="1000"/>
              </a:spcBef>
              <a:spcAft>
                <a:spcPts val="0"/>
              </a:spcAft>
              <a:buSzPts val="2380"/>
              <a:buChar char="•"/>
            </a:pPr>
            <a:r>
              <a:rPr lang="en-US" sz="2380"/>
              <a:t>Guides and supports efforts to boost your child’s development up to age 3</a:t>
            </a:r>
            <a:endParaRPr/>
          </a:p>
          <a:p>
            <a:pPr indent="-228600" lvl="0" marL="228600" rtl="0" algn="l">
              <a:lnSpc>
                <a:spcPct val="70000"/>
              </a:lnSpc>
              <a:spcBef>
                <a:spcPts val="1000"/>
              </a:spcBef>
              <a:spcAft>
                <a:spcPts val="0"/>
              </a:spcAft>
              <a:buSzPts val="2380"/>
              <a:buChar char="•"/>
            </a:pPr>
            <a:r>
              <a:rPr lang="en-US" sz="2380"/>
              <a:t>Think of the IFSP as the foundation—and road map—for your family’s involvement with </a:t>
            </a:r>
            <a:r>
              <a:rPr i="1" lang="en-US" sz="2380" u="sng"/>
              <a:t>early intervention</a:t>
            </a:r>
            <a:r>
              <a:rPr lang="en-US" sz="2380"/>
              <a:t> services. </a:t>
            </a:r>
            <a:endParaRPr/>
          </a:p>
          <a:p>
            <a:pPr indent="-228600" lvl="0" marL="228600" rtl="0" algn="l">
              <a:lnSpc>
                <a:spcPct val="70000"/>
              </a:lnSpc>
              <a:spcBef>
                <a:spcPts val="1000"/>
              </a:spcBef>
              <a:spcAft>
                <a:spcPts val="0"/>
              </a:spcAft>
              <a:buSzPts val="2380"/>
              <a:buChar char="•"/>
            </a:pPr>
            <a:r>
              <a:rPr lang="en-US" sz="2380"/>
              <a:t>What services your baby or toddler should receive and what results you and the team hope to achieve for your child?</a:t>
            </a:r>
            <a:endParaRPr/>
          </a:p>
        </p:txBody>
      </p:sp>
      <p:sp>
        <p:nvSpPr>
          <p:cNvPr id="550" name="Google Shape;550;p35"/>
          <p:cNvSpPr txBox="1"/>
          <p:nvPr>
            <p:ph idx="2" type="body"/>
          </p:nvPr>
        </p:nvSpPr>
        <p:spPr>
          <a:xfrm>
            <a:off x="4648200" y="1600200"/>
            <a:ext cx="3867150" cy="4576763"/>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SzPts val="2380"/>
              <a:buChar char="•"/>
            </a:pPr>
            <a:r>
              <a:rPr lang="en-US" sz="2380"/>
              <a:t>Individualized Education Plan</a:t>
            </a:r>
            <a:endParaRPr/>
          </a:p>
          <a:p>
            <a:pPr indent="-228600" lvl="0" marL="228600" rtl="0" algn="l">
              <a:lnSpc>
                <a:spcPct val="70000"/>
              </a:lnSpc>
              <a:spcBef>
                <a:spcPts val="1000"/>
              </a:spcBef>
              <a:spcAft>
                <a:spcPts val="0"/>
              </a:spcAft>
              <a:buSzPts val="2380"/>
              <a:buChar char="•"/>
            </a:pPr>
            <a:r>
              <a:rPr lang="en-US" sz="2380"/>
              <a:t>A plan for special education and related services for children age 3 to 21</a:t>
            </a:r>
            <a:endParaRPr/>
          </a:p>
          <a:p>
            <a:pPr indent="-228600" lvl="0" marL="228600" rtl="0" algn="l">
              <a:lnSpc>
                <a:spcPct val="70000"/>
              </a:lnSpc>
              <a:spcBef>
                <a:spcPts val="1000"/>
              </a:spcBef>
              <a:spcAft>
                <a:spcPts val="0"/>
              </a:spcAft>
              <a:buSzPts val="2380"/>
              <a:buChar char="•"/>
            </a:pPr>
            <a:r>
              <a:rPr lang="en-US" sz="2380"/>
              <a:t>It’s a map that lays out the program of </a:t>
            </a:r>
            <a:r>
              <a:rPr i="1" lang="en-US" sz="2380" u="sng"/>
              <a:t>special education</a:t>
            </a:r>
            <a:r>
              <a:rPr lang="en-US" sz="2380"/>
              <a:t> instruction, supports, and services kids need to make progress and thrive in school.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5" name="Shape 555"/>
        <p:cNvGrpSpPr/>
        <p:nvPr/>
      </p:nvGrpSpPr>
      <p:grpSpPr>
        <a:xfrm>
          <a:off x="0" y="0"/>
          <a:ext cx="0" cy="0"/>
          <a:chOff x="0" y="0"/>
          <a:chExt cx="0" cy="0"/>
        </a:xfrm>
      </p:grpSpPr>
      <p:sp>
        <p:nvSpPr>
          <p:cNvPr id="556" name="Google Shape;556;p36"/>
          <p:cNvSpPr/>
          <p:nvPr/>
        </p:nvSpPr>
        <p:spPr>
          <a:xfrm>
            <a:off x="1066800" y="1346200"/>
            <a:ext cx="7772400" cy="4978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http://www.theofficedealer.com/mm5/graphics/product_images/1300/seo/1372766300/Business-Source-26465-Name-Badge-Label.jpg" id="557" name="Google Shape;557;p36"/>
          <p:cNvPicPr preferRelativeResize="0"/>
          <p:nvPr/>
        </p:nvPicPr>
        <p:blipFill rotWithShape="1">
          <a:blip r:embed="rId3">
            <a:alphaModFix/>
          </a:blip>
          <a:srcRect b="0" l="0" r="0" t="0"/>
          <a:stretch/>
        </p:blipFill>
        <p:spPr>
          <a:xfrm>
            <a:off x="4800600" y="677559"/>
            <a:ext cx="4362450" cy="4362451"/>
          </a:xfrm>
          <a:prstGeom prst="rect">
            <a:avLst/>
          </a:prstGeom>
          <a:noFill/>
          <a:ln>
            <a:noFill/>
          </a:ln>
        </p:spPr>
      </p:pic>
      <p:sp>
        <p:nvSpPr>
          <p:cNvPr id="558" name="Google Shape;558;p36"/>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6600"/>
              <a:buFont typeface="Quattrocento Sans"/>
              <a:buNone/>
            </a:pPr>
            <a:r>
              <a:rPr lang="en-US" sz="6600"/>
              <a:t>PII is:</a:t>
            </a:r>
            <a:endParaRPr/>
          </a:p>
        </p:txBody>
      </p:sp>
      <p:sp>
        <p:nvSpPr>
          <p:cNvPr id="559" name="Google Shape;559;p3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5400"/>
              <a:buNone/>
            </a:pPr>
            <a:r>
              <a:rPr lang="en-US" sz="5400"/>
              <a:t>Personal</a:t>
            </a:r>
            <a:r>
              <a:rPr lang="en-US" sz="5400">
                <a:solidFill>
                  <a:schemeClr val="lt1"/>
                </a:solidFill>
              </a:rPr>
              <a:t>ly </a:t>
            </a:r>
            <a:endParaRPr/>
          </a:p>
          <a:p>
            <a:pPr indent="0" lvl="0" marL="0" rtl="0" algn="l">
              <a:lnSpc>
                <a:spcPct val="90000"/>
              </a:lnSpc>
              <a:spcBef>
                <a:spcPts val="1000"/>
              </a:spcBef>
              <a:spcAft>
                <a:spcPts val="0"/>
              </a:spcAft>
              <a:buSzPts val="5400"/>
              <a:buNone/>
            </a:pPr>
            <a:r>
              <a:rPr lang="en-US" sz="5400"/>
              <a:t>Information</a:t>
            </a:r>
            <a:endParaRPr/>
          </a:p>
        </p:txBody>
      </p:sp>
      <p:sp>
        <p:nvSpPr>
          <p:cNvPr id="560" name="Google Shape;560;p36"/>
          <p:cNvSpPr txBox="1"/>
          <p:nvPr/>
        </p:nvSpPr>
        <p:spPr>
          <a:xfrm>
            <a:off x="5534025" y="2320175"/>
            <a:ext cx="2895600"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Caveat"/>
                <a:ea typeface="Caveat"/>
                <a:cs typeface="Caveat"/>
                <a:sym typeface="Caveat"/>
              </a:rPr>
              <a:t>Hello</a:t>
            </a:r>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Caveat"/>
                <a:ea typeface="Caveat"/>
                <a:cs typeface="Caveat"/>
                <a:sym typeface="Caveat"/>
              </a:rPr>
              <a:t>My Name is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Google Shape;566;p37"/>
          <p:cNvSpPr/>
          <p:nvPr/>
        </p:nvSpPr>
        <p:spPr>
          <a:xfrm>
            <a:off x="1066800" y="1346200"/>
            <a:ext cx="7772400" cy="4978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http://www.theofficedealer.com/mm5/graphics/product_images/1300/seo/1372766300/Business-Source-26465-Name-Badge-Label.jpg" id="567" name="Google Shape;567;p37"/>
          <p:cNvPicPr preferRelativeResize="0"/>
          <p:nvPr/>
        </p:nvPicPr>
        <p:blipFill rotWithShape="1">
          <a:blip r:embed="rId3">
            <a:alphaModFix/>
          </a:blip>
          <a:srcRect b="0" l="0" r="0" t="0"/>
          <a:stretch/>
        </p:blipFill>
        <p:spPr>
          <a:xfrm>
            <a:off x="4800600" y="677559"/>
            <a:ext cx="4362450" cy="4362451"/>
          </a:xfrm>
          <a:prstGeom prst="rect">
            <a:avLst/>
          </a:prstGeom>
          <a:noFill/>
          <a:ln>
            <a:noFill/>
          </a:ln>
        </p:spPr>
      </p:pic>
      <p:sp>
        <p:nvSpPr>
          <p:cNvPr id="568" name="Google Shape;568;p3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6600"/>
              <a:buFont typeface="Quattrocento Sans"/>
              <a:buNone/>
            </a:pPr>
            <a:r>
              <a:rPr lang="en-US" sz="6600"/>
              <a:t>PII is:</a:t>
            </a:r>
            <a:endParaRPr/>
          </a:p>
        </p:txBody>
      </p:sp>
      <p:sp>
        <p:nvSpPr>
          <p:cNvPr id="569" name="Google Shape;569;p3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5400"/>
              <a:buNone/>
            </a:pPr>
            <a:r>
              <a:rPr lang="en-US" sz="5400"/>
              <a:t>Personal</a:t>
            </a:r>
            <a:r>
              <a:rPr lang="en-US" sz="5400">
                <a:solidFill>
                  <a:srgbClr val="FF0000"/>
                </a:solidFill>
              </a:rPr>
              <a:t>ly</a:t>
            </a:r>
            <a:endParaRPr/>
          </a:p>
          <a:p>
            <a:pPr indent="0" lvl="0" marL="0" rtl="0" algn="l">
              <a:lnSpc>
                <a:spcPct val="90000"/>
              </a:lnSpc>
              <a:spcBef>
                <a:spcPts val="1000"/>
              </a:spcBef>
              <a:spcAft>
                <a:spcPts val="0"/>
              </a:spcAft>
              <a:buSzPts val="5400"/>
              <a:buNone/>
            </a:pPr>
            <a:r>
              <a:rPr lang="en-US" sz="5400">
                <a:solidFill>
                  <a:srgbClr val="FF0000"/>
                </a:solidFill>
              </a:rPr>
              <a:t>Identifiable </a:t>
            </a:r>
            <a:endParaRPr/>
          </a:p>
          <a:p>
            <a:pPr indent="0" lvl="0" marL="0" rtl="0" algn="l">
              <a:lnSpc>
                <a:spcPct val="90000"/>
              </a:lnSpc>
              <a:spcBef>
                <a:spcPts val="1000"/>
              </a:spcBef>
              <a:spcAft>
                <a:spcPts val="0"/>
              </a:spcAft>
              <a:buSzPts val="5400"/>
              <a:buNone/>
            </a:pPr>
            <a:r>
              <a:rPr lang="en-US" sz="5400"/>
              <a:t>Information</a:t>
            </a:r>
            <a:endParaRPr/>
          </a:p>
        </p:txBody>
      </p:sp>
      <p:sp>
        <p:nvSpPr>
          <p:cNvPr id="570" name="Google Shape;570;p37"/>
          <p:cNvSpPr txBox="1"/>
          <p:nvPr/>
        </p:nvSpPr>
        <p:spPr>
          <a:xfrm>
            <a:off x="5486400" y="2133600"/>
            <a:ext cx="2895600" cy="16312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veat"/>
                <a:ea typeface="Caveat"/>
                <a:cs typeface="Caveat"/>
                <a:sym typeface="Caveat"/>
              </a:rPr>
              <a:t>A one-handed pirate, with an irrational fear of crocodiles and ticking clocks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sp>
        <p:nvSpPr>
          <p:cNvPr id="576" name="Google Shape;576;p38"/>
          <p:cNvSpPr/>
          <p:nvPr/>
        </p:nvSpPr>
        <p:spPr>
          <a:xfrm>
            <a:off x="1066800" y="1346200"/>
            <a:ext cx="7772400" cy="4978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http://www.theofficedealer.com/mm5/graphics/product_images/1300/seo/1372766300/Business-Source-26465-Name-Badge-Label.jpg" id="577" name="Google Shape;577;p38"/>
          <p:cNvPicPr preferRelativeResize="0"/>
          <p:nvPr/>
        </p:nvPicPr>
        <p:blipFill rotWithShape="1">
          <a:blip r:embed="rId3">
            <a:alphaModFix/>
          </a:blip>
          <a:srcRect b="0" l="0" r="0" t="0"/>
          <a:stretch/>
        </p:blipFill>
        <p:spPr>
          <a:xfrm>
            <a:off x="4800600" y="677559"/>
            <a:ext cx="4362450" cy="4362451"/>
          </a:xfrm>
          <a:prstGeom prst="rect">
            <a:avLst/>
          </a:prstGeom>
          <a:noFill/>
          <a:ln>
            <a:noFill/>
          </a:ln>
        </p:spPr>
      </p:pic>
      <p:sp>
        <p:nvSpPr>
          <p:cNvPr id="578" name="Google Shape;578;p3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6600"/>
              <a:buFont typeface="Quattrocento Sans"/>
              <a:buNone/>
            </a:pPr>
            <a:r>
              <a:rPr lang="en-US" sz="6600"/>
              <a:t>PII is:</a:t>
            </a:r>
            <a:endParaRPr/>
          </a:p>
        </p:txBody>
      </p:sp>
      <p:sp>
        <p:nvSpPr>
          <p:cNvPr id="579" name="Google Shape;579;p3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5400"/>
              <a:buNone/>
            </a:pPr>
            <a:r>
              <a:rPr lang="en-US" sz="5400"/>
              <a:t>Personal</a:t>
            </a:r>
            <a:r>
              <a:rPr lang="en-US" sz="5400">
                <a:solidFill>
                  <a:srgbClr val="FF0000"/>
                </a:solidFill>
              </a:rPr>
              <a:t>ly</a:t>
            </a:r>
            <a:endParaRPr/>
          </a:p>
          <a:p>
            <a:pPr indent="0" lvl="0" marL="0" rtl="0" algn="l">
              <a:lnSpc>
                <a:spcPct val="90000"/>
              </a:lnSpc>
              <a:spcBef>
                <a:spcPts val="1000"/>
              </a:spcBef>
              <a:spcAft>
                <a:spcPts val="0"/>
              </a:spcAft>
              <a:buSzPts val="5400"/>
              <a:buNone/>
            </a:pPr>
            <a:r>
              <a:rPr lang="en-US" sz="5400">
                <a:solidFill>
                  <a:srgbClr val="FF0000"/>
                </a:solidFill>
              </a:rPr>
              <a:t>Identifiable </a:t>
            </a:r>
            <a:endParaRPr/>
          </a:p>
          <a:p>
            <a:pPr indent="0" lvl="0" marL="0" rtl="0" algn="l">
              <a:lnSpc>
                <a:spcPct val="90000"/>
              </a:lnSpc>
              <a:spcBef>
                <a:spcPts val="1000"/>
              </a:spcBef>
              <a:spcAft>
                <a:spcPts val="0"/>
              </a:spcAft>
              <a:buSzPts val="5400"/>
              <a:buNone/>
            </a:pPr>
            <a:r>
              <a:rPr lang="en-US" sz="5400"/>
              <a:t>Information</a:t>
            </a:r>
            <a:endParaRPr/>
          </a:p>
        </p:txBody>
      </p:sp>
      <p:sp>
        <p:nvSpPr>
          <p:cNvPr id="580" name="Google Shape;580;p38"/>
          <p:cNvSpPr txBox="1"/>
          <p:nvPr/>
        </p:nvSpPr>
        <p:spPr>
          <a:xfrm>
            <a:off x="5486400" y="2133600"/>
            <a:ext cx="2895600"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000000"/>
                </a:solidFill>
                <a:latin typeface="Caveat"/>
                <a:ea typeface="Caveat"/>
                <a:cs typeface="Caveat"/>
                <a:sym typeface="Caveat"/>
              </a:rPr>
              <a:t>Captain </a:t>
            </a:r>
            <a:endParaRPr/>
          </a:p>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000000"/>
                </a:solidFill>
                <a:latin typeface="Caveat"/>
                <a:ea typeface="Caveat"/>
                <a:cs typeface="Caveat"/>
                <a:sym typeface="Caveat"/>
              </a:rPr>
              <a:t>Hook</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sp>
        <p:nvSpPr>
          <p:cNvPr id="586" name="Google Shape;586;p39"/>
          <p:cNvSpPr txBox="1"/>
          <p:nvPr>
            <p:ph type="title"/>
          </p:nvPr>
        </p:nvSpPr>
        <p:spPr>
          <a:xfrm>
            <a:off x="1371601" y="112714"/>
            <a:ext cx="7254875" cy="12731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Personally Identifiable Information (PII)</a:t>
            </a:r>
            <a:endParaRPr/>
          </a:p>
        </p:txBody>
      </p:sp>
      <p:sp>
        <p:nvSpPr>
          <p:cNvPr id="587" name="Google Shape;587;p39"/>
          <p:cNvSpPr txBox="1"/>
          <p:nvPr>
            <p:ph idx="1" type="body"/>
          </p:nvPr>
        </p:nvSpPr>
        <p:spPr>
          <a:xfrm>
            <a:off x="849573" y="1405957"/>
            <a:ext cx="7239000" cy="4751388"/>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SzPts val="2400"/>
              <a:buNone/>
            </a:pPr>
            <a:r>
              <a:t/>
            </a:r>
            <a:endParaRPr b="1" sz="2400"/>
          </a:p>
          <a:p>
            <a:pPr indent="-228600" lvl="0" marL="228600" rtl="0" algn="l">
              <a:lnSpc>
                <a:spcPct val="90000"/>
              </a:lnSpc>
              <a:spcBef>
                <a:spcPts val="1000"/>
              </a:spcBef>
              <a:spcAft>
                <a:spcPts val="0"/>
              </a:spcAft>
              <a:buSzPts val="2400"/>
              <a:buChar char="•"/>
            </a:pPr>
            <a:r>
              <a:rPr b="1" lang="en-US" sz="2400"/>
              <a:t>Direct Identifiers</a:t>
            </a:r>
            <a:endParaRPr/>
          </a:p>
          <a:p>
            <a:pPr indent="-228600" lvl="1" marL="685800" rtl="0" algn="l">
              <a:lnSpc>
                <a:spcPct val="90000"/>
              </a:lnSpc>
              <a:spcBef>
                <a:spcPts val="500"/>
              </a:spcBef>
              <a:spcAft>
                <a:spcPts val="0"/>
              </a:spcAft>
              <a:buSzPts val="2000"/>
              <a:buChar char="•"/>
            </a:pPr>
            <a:r>
              <a:rPr lang="en-US" sz="2000"/>
              <a:t>e.g., Name, SSN, Student ID Number, etc.</a:t>
            </a:r>
            <a:endParaRPr/>
          </a:p>
          <a:p>
            <a:pPr indent="0" lvl="1" marL="457200" rtl="0" algn="l">
              <a:lnSpc>
                <a:spcPct val="90000"/>
              </a:lnSpc>
              <a:spcBef>
                <a:spcPts val="500"/>
              </a:spcBef>
              <a:spcAft>
                <a:spcPts val="0"/>
              </a:spcAft>
              <a:buSzPts val="2000"/>
              <a:buNone/>
            </a:pPr>
            <a:r>
              <a:rPr i="1" lang="en-US" sz="2000"/>
              <a:t>(</a:t>
            </a:r>
            <a:r>
              <a:rPr i="1" lang="en-US" sz="2000" u="sng"/>
              <a:t>1:1</a:t>
            </a:r>
            <a:r>
              <a:rPr i="1" lang="en-US" sz="2000"/>
              <a:t> relationship to student)</a:t>
            </a:r>
            <a:endParaRPr/>
          </a:p>
          <a:p>
            <a:pPr indent="0" lvl="1" marL="457200" rtl="0" algn="l">
              <a:lnSpc>
                <a:spcPct val="90000"/>
              </a:lnSpc>
              <a:spcBef>
                <a:spcPts val="500"/>
              </a:spcBef>
              <a:spcAft>
                <a:spcPts val="0"/>
              </a:spcAft>
              <a:buSzPts val="900"/>
              <a:buNone/>
            </a:pPr>
            <a:r>
              <a:t/>
            </a:r>
            <a:endParaRPr i="1" sz="900"/>
          </a:p>
          <a:p>
            <a:pPr indent="-228600" lvl="0" marL="228600" rtl="0" algn="l">
              <a:lnSpc>
                <a:spcPct val="90000"/>
              </a:lnSpc>
              <a:spcBef>
                <a:spcPts val="1000"/>
              </a:spcBef>
              <a:spcAft>
                <a:spcPts val="0"/>
              </a:spcAft>
              <a:buSzPts val="2400"/>
              <a:buChar char="•"/>
            </a:pPr>
            <a:r>
              <a:rPr b="1" lang="en-US" sz="2400"/>
              <a:t>Indirect Identifiers</a:t>
            </a:r>
            <a:endParaRPr/>
          </a:p>
          <a:p>
            <a:pPr indent="-228600" lvl="1" marL="685800" rtl="0" algn="l">
              <a:lnSpc>
                <a:spcPct val="90000"/>
              </a:lnSpc>
              <a:spcBef>
                <a:spcPts val="500"/>
              </a:spcBef>
              <a:spcAft>
                <a:spcPts val="0"/>
              </a:spcAft>
              <a:buSzPts val="2000"/>
              <a:buChar char="•"/>
            </a:pPr>
            <a:r>
              <a:rPr lang="en-US" sz="2000"/>
              <a:t>e.g., Birthdate, Demographic Information</a:t>
            </a:r>
            <a:endParaRPr/>
          </a:p>
          <a:p>
            <a:pPr indent="0" lvl="1" marL="457200" rtl="0" algn="l">
              <a:lnSpc>
                <a:spcPct val="90000"/>
              </a:lnSpc>
              <a:spcBef>
                <a:spcPts val="500"/>
              </a:spcBef>
              <a:spcAft>
                <a:spcPts val="0"/>
              </a:spcAft>
              <a:buSzPts val="2000"/>
              <a:buNone/>
            </a:pPr>
            <a:r>
              <a:rPr lang="en-US" sz="2000"/>
              <a:t>(</a:t>
            </a:r>
            <a:r>
              <a:rPr lang="en-US" sz="2000" u="sng"/>
              <a:t>1:Many</a:t>
            </a:r>
            <a:r>
              <a:rPr lang="en-US" sz="2000"/>
              <a:t> relationship to student)</a:t>
            </a:r>
            <a:endParaRPr/>
          </a:p>
          <a:p>
            <a:pPr indent="0" lvl="1" marL="457200" rtl="0" algn="l">
              <a:lnSpc>
                <a:spcPct val="90000"/>
              </a:lnSpc>
              <a:spcBef>
                <a:spcPts val="500"/>
              </a:spcBef>
              <a:spcAft>
                <a:spcPts val="0"/>
              </a:spcAft>
              <a:buSzPts val="900"/>
              <a:buNone/>
            </a:pPr>
            <a:r>
              <a:t/>
            </a:r>
            <a:endParaRPr sz="900"/>
          </a:p>
          <a:p>
            <a:pPr indent="-228600" lvl="0" marL="228600" rtl="0" algn="l">
              <a:lnSpc>
                <a:spcPct val="90000"/>
              </a:lnSpc>
              <a:spcBef>
                <a:spcPts val="1000"/>
              </a:spcBef>
              <a:spcAft>
                <a:spcPts val="0"/>
              </a:spcAft>
              <a:buSzPts val="2400"/>
              <a:buChar char="•"/>
            </a:pPr>
            <a:r>
              <a:rPr i="1" lang="en-US" sz="2400"/>
              <a:t>“</a:t>
            </a:r>
            <a:r>
              <a:rPr b="1" i="1" lang="en-US" sz="2400"/>
              <a:t>Other information </a:t>
            </a:r>
            <a:r>
              <a:rPr i="1" lang="en-US" sz="2000"/>
              <a:t>that, alone or in combination, is </a:t>
            </a:r>
            <a:r>
              <a:rPr i="1" lang="en-US" sz="2000" u="sng"/>
              <a:t>linked or linkable</a:t>
            </a:r>
            <a:r>
              <a:rPr i="1" lang="en-US" sz="2000"/>
              <a:t> to a specific student that would allow a </a:t>
            </a:r>
            <a:r>
              <a:rPr i="1" lang="en-US" sz="2000" u="sng"/>
              <a:t>reasonable person in the school community</a:t>
            </a:r>
            <a:r>
              <a:rPr i="1" lang="en-US" sz="2000"/>
              <a:t>, who does not have personal knowledge of the relevant circumstances, to identify the student with reasonable certainty.” (§ 99.3)</a:t>
            </a:r>
            <a:endParaRPr/>
          </a:p>
        </p:txBody>
      </p:sp>
      <p:sp>
        <p:nvSpPr>
          <p:cNvPr id="588" name="Google Shape;588;p39"/>
          <p:cNvSpPr txBox="1"/>
          <p:nvPr>
            <p:ph idx="4294967295" type="sldNum"/>
          </p:nvPr>
        </p:nvSpPr>
        <p:spPr>
          <a:xfrm>
            <a:off x="8308976" y="6356352"/>
            <a:ext cx="450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
          <p:cNvSpPr/>
          <p:nvPr/>
        </p:nvSpPr>
        <p:spPr>
          <a:xfrm>
            <a:off x="-96325" y="0"/>
            <a:ext cx="9240300" cy="6858000"/>
          </a:xfrm>
          <a:prstGeom prst="rect">
            <a:avLst/>
          </a:prstGeom>
          <a:solidFill>
            <a:srgbClr val="009A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84" name="Google Shape;284;p4"/>
          <p:cNvGraphicFramePr/>
          <p:nvPr/>
        </p:nvGraphicFramePr>
        <p:xfrm>
          <a:off x="523875" y="2499538"/>
          <a:ext cx="3000000" cy="3000000"/>
        </p:xfrm>
        <a:graphic>
          <a:graphicData uri="http://schemas.openxmlformats.org/drawingml/2006/table">
            <a:tbl>
              <a:tblPr>
                <a:noFill/>
                <a:tableStyleId>{483C8325-8404-4AD2-AB03-01BA763D7CE4}</a:tableStyleId>
              </a:tblPr>
              <a:tblGrid>
                <a:gridCol w="3619500"/>
                <a:gridCol w="3619500"/>
              </a:tblGrid>
              <a:tr h="381000">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solidFill>
                            <a:srgbClr val="FFFFFF"/>
                          </a:solidFill>
                          <a:latin typeface="Montserrat"/>
                          <a:ea typeface="Montserrat"/>
                          <a:cs typeface="Montserrat"/>
                          <a:sym typeface="Montserrat"/>
                        </a:rPr>
                        <a:t>Hospitals and Primary Care</a:t>
                      </a:r>
                      <a:endParaRPr b="1" sz="2200" u="none" cap="none" strike="noStrike">
                        <a:solidFill>
                          <a:srgbClr val="FFFFFF"/>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a:solidFill>
                            <a:srgbClr val="FFFFFF"/>
                          </a:solidFill>
                          <a:latin typeface="Montserrat"/>
                          <a:ea typeface="Montserrat"/>
                          <a:cs typeface="Montserrat"/>
                          <a:sym typeface="Montserrat"/>
                        </a:rPr>
                        <a:t>50</a:t>
                      </a:r>
                      <a:r>
                        <a:rPr b="1" lang="en-US" sz="2200" u="none" cap="none" strike="noStrike">
                          <a:solidFill>
                            <a:srgbClr val="FFFFFF"/>
                          </a:solidFill>
                          <a:latin typeface="Montserrat"/>
                          <a:ea typeface="Montserrat"/>
                          <a:cs typeface="Montserrat"/>
                          <a:sym typeface="Montserrat"/>
                        </a:rPr>
                        <a:t>%</a:t>
                      </a:r>
                      <a:endParaRPr b="1" sz="2200" u="none" cap="none" strike="noStrike">
                        <a:solidFill>
                          <a:srgbClr val="FFFFFF"/>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solidFill>
                            <a:srgbClr val="FFFFFF"/>
                          </a:solidFill>
                          <a:latin typeface="Montserrat"/>
                          <a:ea typeface="Montserrat"/>
                          <a:cs typeface="Montserrat"/>
                          <a:sym typeface="Montserrat"/>
                        </a:rPr>
                        <a:t>Child Care/Head Start</a:t>
                      </a:r>
                      <a:endParaRPr b="1" sz="2200" u="none" cap="none" strike="noStrike">
                        <a:solidFill>
                          <a:srgbClr val="FFFFFF"/>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a:solidFill>
                            <a:srgbClr val="FFFFFF"/>
                          </a:solidFill>
                          <a:latin typeface="Montserrat"/>
                          <a:ea typeface="Montserrat"/>
                          <a:cs typeface="Montserrat"/>
                          <a:sym typeface="Montserrat"/>
                        </a:rPr>
                        <a:t>2</a:t>
                      </a:r>
                      <a:r>
                        <a:rPr b="1" lang="en-US" sz="2200" u="none" cap="none" strike="noStrike">
                          <a:solidFill>
                            <a:srgbClr val="FFFFFF"/>
                          </a:solidFill>
                          <a:latin typeface="Montserrat"/>
                          <a:ea typeface="Montserrat"/>
                          <a:cs typeface="Montserrat"/>
                          <a:sym typeface="Montserrat"/>
                        </a:rPr>
                        <a:t>%</a:t>
                      </a:r>
                      <a:endParaRPr b="1" sz="2200" u="none" cap="none" strike="noStrike">
                        <a:solidFill>
                          <a:srgbClr val="FFFFFF"/>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solidFill>
                            <a:srgbClr val="FFFFFF"/>
                          </a:solidFill>
                          <a:latin typeface="Montserrat"/>
                          <a:ea typeface="Montserrat"/>
                          <a:cs typeface="Montserrat"/>
                          <a:sym typeface="Montserrat"/>
                        </a:rPr>
                        <a:t>Parent/Self Referral</a:t>
                      </a:r>
                      <a:endParaRPr b="1" sz="2200" u="none" cap="none" strike="noStrike">
                        <a:solidFill>
                          <a:srgbClr val="FFFFFF"/>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a:solidFill>
                            <a:srgbClr val="FFFFFF"/>
                          </a:solidFill>
                          <a:latin typeface="Montserrat"/>
                          <a:ea typeface="Montserrat"/>
                          <a:cs typeface="Montserrat"/>
                          <a:sym typeface="Montserrat"/>
                        </a:rPr>
                        <a:t>20</a:t>
                      </a:r>
                      <a:r>
                        <a:rPr b="1" lang="en-US" sz="2200" u="none" cap="none" strike="noStrike">
                          <a:solidFill>
                            <a:srgbClr val="FFFFFF"/>
                          </a:solidFill>
                          <a:latin typeface="Montserrat"/>
                          <a:ea typeface="Montserrat"/>
                          <a:cs typeface="Montserrat"/>
                          <a:sym typeface="Montserrat"/>
                        </a:rPr>
                        <a:t>%</a:t>
                      </a:r>
                      <a:endParaRPr b="1" sz="2200" u="none" cap="none" strike="noStrike">
                        <a:solidFill>
                          <a:srgbClr val="FFFFFF"/>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solidFill>
                            <a:srgbClr val="FFFFFF"/>
                          </a:solidFill>
                          <a:latin typeface="Montserrat"/>
                          <a:ea typeface="Montserrat"/>
                          <a:cs typeface="Montserrat"/>
                          <a:sym typeface="Montserrat"/>
                        </a:rPr>
                        <a:t>Public Health</a:t>
                      </a:r>
                      <a:endParaRPr b="1" sz="2200" u="none" cap="none" strike="noStrike">
                        <a:solidFill>
                          <a:srgbClr val="FFFFFF"/>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a:solidFill>
                            <a:srgbClr val="FFFFFF"/>
                          </a:solidFill>
                          <a:latin typeface="Montserrat"/>
                          <a:ea typeface="Montserrat"/>
                          <a:cs typeface="Montserrat"/>
                          <a:sym typeface="Montserrat"/>
                        </a:rPr>
                        <a:t>1</a:t>
                      </a:r>
                      <a:r>
                        <a:rPr b="1" lang="en-US" sz="2200" u="none" cap="none" strike="noStrike">
                          <a:solidFill>
                            <a:srgbClr val="FFFFFF"/>
                          </a:solidFill>
                          <a:latin typeface="Montserrat"/>
                          <a:ea typeface="Montserrat"/>
                          <a:cs typeface="Montserrat"/>
                          <a:sym typeface="Montserrat"/>
                        </a:rPr>
                        <a:t>%</a:t>
                      </a:r>
                      <a:endParaRPr b="1" sz="2200" u="none" cap="none" strike="noStrike">
                        <a:solidFill>
                          <a:srgbClr val="FFFFFF"/>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solidFill>
                            <a:srgbClr val="FFFFFF"/>
                          </a:solidFill>
                          <a:latin typeface="Montserrat"/>
                          <a:ea typeface="Montserrat"/>
                          <a:cs typeface="Montserrat"/>
                          <a:sym typeface="Montserrat"/>
                        </a:rPr>
                        <a:t>Child Welfare/Social Services</a:t>
                      </a:r>
                      <a:endParaRPr b="1" sz="2200" u="none" cap="none" strike="noStrike">
                        <a:solidFill>
                          <a:srgbClr val="FFFFFF"/>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a:solidFill>
                            <a:srgbClr val="FFFFFF"/>
                          </a:solidFill>
                          <a:latin typeface="Montserrat"/>
                          <a:ea typeface="Montserrat"/>
                          <a:cs typeface="Montserrat"/>
                          <a:sym typeface="Montserrat"/>
                        </a:rPr>
                        <a:t>15</a:t>
                      </a:r>
                      <a:r>
                        <a:rPr b="1" lang="en-US" sz="2200" u="none" cap="none" strike="noStrike">
                          <a:solidFill>
                            <a:srgbClr val="FFFFFF"/>
                          </a:solidFill>
                          <a:latin typeface="Montserrat"/>
                          <a:ea typeface="Montserrat"/>
                          <a:cs typeface="Montserrat"/>
                          <a:sym typeface="Montserrat"/>
                        </a:rPr>
                        <a:t>%</a:t>
                      </a:r>
                      <a:endParaRPr b="1" sz="2200" u="none" cap="none" strike="noStrike">
                        <a:solidFill>
                          <a:srgbClr val="FFFFFF"/>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285" name="Google Shape;285;p4"/>
          <p:cNvPicPr preferRelativeResize="0"/>
          <p:nvPr/>
        </p:nvPicPr>
        <p:blipFill rotWithShape="1">
          <a:blip r:embed="rId3">
            <a:alphaModFix/>
          </a:blip>
          <a:srcRect b="0" l="0" r="0" t="0"/>
          <a:stretch/>
        </p:blipFill>
        <p:spPr>
          <a:xfrm>
            <a:off x="0" y="-75355"/>
            <a:ext cx="9144000" cy="1217509"/>
          </a:xfrm>
          <a:prstGeom prst="rect">
            <a:avLst/>
          </a:prstGeom>
          <a:noFill/>
          <a:ln>
            <a:noFill/>
          </a:ln>
        </p:spPr>
      </p:pic>
      <p:sp>
        <p:nvSpPr>
          <p:cNvPr id="286" name="Google Shape;286;p4"/>
          <p:cNvSpPr txBox="1"/>
          <p:nvPr/>
        </p:nvSpPr>
        <p:spPr>
          <a:xfrm>
            <a:off x="120325" y="1471250"/>
            <a:ext cx="9144000" cy="146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US" sz="3500" u="none" cap="none" strike="noStrike">
                <a:solidFill>
                  <a:srgbClr val="FFFFFF"/>
                </a:solidFill>
                <a:latin typeface="Montserrat"/>
                <a:ea typeface="Montserrat"/>
                <a:cs typeface="Montserrat"/>
                <a:sym typeface="Montserrat"/>
              </a:rPr>
              <a:t>Referral Sources to Early Intervention </a:t>
            </a:r>
            <a:endParaRPr b="1" i="0" sz="3500" u="none" cap="none" strike="noStrike">
              <a:solidFill>
                <a:srgbClr val="FF0000"/>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Google Shape;594;p40"/>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600"/>
              <a:buFont typeface="Quattrocento Sans"/>
              <a:buNone/>
            </a:pPr>
            <a:r>
              <a:rPr lang="en-US" sz="3600"/>
              <a:t>What rights do parents and eligible students have?</a:t>
            </a:r>
            <a:endParaRPr/>
          </a:p>
        </p:txBody>
      </p:sp>
      <p:sp>
        <p:nvSpPr>
          <p:cNvPr id="595" name="Google Shape;595;p4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800"/>
              <a:buChar char="•"/>
            </a:pPr>
            <a:r>
              <a:rPr lang="en-US" sz="2800"/>
              <a:t>Right to inspect and review education records;</a:t>
            </a:r>
            <a:endParaRPr/>
          </a:p>
          <a:p>
            <a:pPr indent="-228600" lvl="0" marL="228600" rtl="0" algn="l">
              <a:lnSpc>
                <a:spcPct val="100000"/>
              </a:lnSpc>
              <a:spcBef>
                <a:spcPts val="600"/>
              </a:spcBef>
              <a:spcAft>
                <a:spcPts val="0"/>
              </a:spcAft>
              <a:buSzPts val="2800"/>
              <a:buChar char="•"/>
            </a:pPr>
            <a:r>
              <a:rPr lang="en-US" sz="2800"/>
              <a:t>Right to request amendment of education records;</a:t>
            </a:r>
            <a:endParaRPr/>
          </a:p>
          <a:p>
            <a:pPr indent="-228600" lvl="0" marL="228600" rtl="0" algn="l">
              <a:lnSpc>
                <a:spcPct val="100000"/>
              </a:lnSpc>
              <a:spcBef>
                <a:spcPts val="600"/>
              </a:spcBef>
              <a:spcAft>
                <a:spcPts val="0"/>
              </a:spcAft>
              <a:buSzPts val="2800"/>
              <a:buChar char="•"/>
            </a:pPr>
            <a:r>
              <a:rPr lang="en-US" sz="2800"/>
              <a:t>Right to consent to disclosures, with certain exceptions; and </a:t>
            </a:r>
            <a:endParaRPr/>
          </a:p>
          <a:p>
            <a:pPr indent="-228600" lvl="0" marL="228600" rtl="0" algn="l">
              <a:lnSpc>
                <a:spcPct val="100000"/>
              </a:lnSpc>
              <a:spcBef>
                <a:spcPts val="600"/>
              </a:spcBef>
              <a:spcAft>
                <a:spcPts val="0"/>
              </a:spcAft>
              <a:buSzPts val="2800"/>
              <a:buChar char="•"/>
            </a:pPr>
            <a:r>
              <a:rPr lang="en-US" sz="2800"/>
              <a:t>Right to file a complaint with U.S. Department of Education regarding an alleged violation of FERPA.</a:t>
            </a:r>
            <a:endParaRPr/>
          </a:p>
          <a:p>
            <a:pPr indent="-101600" lvl="0" marL="228600" rtl="0" algn="l">
              <a:lnSpc>
                <a:spcPct val="100000"/>
              </a:lnSpc>
              <a:spcBef>
                <a:spcPts val="600"/>
              </a:spcBef>
              <a:spcAft>
                <a:spcPts val="0"/>
              </a:spcAft>
              <a:buSzPts val="2000"/>
              <a:buNone/>
            </a:pPr>
            <a:r>
              <a:t/>
            </a:r>
            <a:endParaRPr sz="2000"/>
          </a:p>
          <a:p>
            <a:pPr indent="-101600" lvl="0" marL="228600" rtl="0" algn="l">
              <a:lnSpc>
                <a:spcPct val="100000"/>
              </a:lnSpc>
              <a:spcBef>
                <a:spcPts val="600"/>
              </a:spcBef>
              <a:spcAft>
                <a:spcPts val="0"/>
              </a:spcAft>
              <a:buSzPts val="2000"/>
              <a:buNone/>
            </a:pPr>
            <a:r>
              <a:t/>
            </a:r>
            <a:endParaRPr sz="2000"/>
          </a:p>
          <a:p>
            <a:pPr indent="-101600" lvl="0" marL="228600" rtl="0" algn="l">
              <a:lnSpc>
                <a:spcPct val="100000"/>
              </a:lnSpc>
              <a:spcBef>
                <a:spcPts val="600"/>
              </a:spcBef>
              <a:spcAft>
                <a:spcPts val="0"/>
              </a:spcAft>
              <a:buSzPts val="2000"/>
              <a:buNone/>
            </a:pPr>
            <a:r>
              <a:t/>
            </a:r>
            <a:endParaRPr sz="2000"/>
          </a:p>
          <a:p>
            <a:pPr indent="0" lvl="0" marL="0" rtl="0" algn="l">
              <a:lnSpc>
                <a:spcPct val="100000"/>
              </a:lnSpc>
              <a:spcBef>
                <a:spcPts val="600"/>
              </a:spcBef>
              <a:spcAft>
                <a:spcPts val="0"/>
              </a:spcAft>
              <a:buSzPts val="28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9" name="Shape 599"/>
        <p:cNvGrpSpPr/>
        <p:nvPr/>
      </p:nvGrpSpPr>
      <p:grpSpPr>
        <a:xfrm>
          <a:off x="0" y="0"/>
          <a:ext cx="0" cy="0"/>
          <a:chOff x="0" y="0"/>
          <a:chExt cx="0" cy="0"/>
        </a:xfrm>
      </p:grpSpPr>
      <p:sp>
        <p:nvSpPr>
          <p:cNvPr id="600" name="Google Shape;600;p4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How long do I have to comply with a request for access?</a:t>
            </a:r>
            <a:endParaRPr/>
          </a:p>
        </p:txBody>
      </p:sp>
      <p:sp>
        <p:nvSpPr>
          <p:cNvPr id="601" name="Google Shape;601;p41"/>
          <p:cNvSpPr txBox="1"/>
          <p:nvPr>
            <p:ph idx="1" type="body"/>
          </p:nvPr>
        </p:nvSpPr>
        <p:spPr>
          <a:xfrm>
            <a:off x="457200" y="1690688"/>
            <a:ext cx="8058150" cy="4486275"/>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SzPts val="2590"/>
              <a:buChar char="•"/>
            </a:pPr>
            <a:r>
              <a:rPr lang="en-US" sz="2590"/>
              <a:t>IDEA Part B</a:t>
            </a:r>
            <a:endParaRPr/>
          </a:p>
          <a:p>
            <a:pPr indent="-228600" lvl="1" marL="685800" rtl="0" algn="l">
              <a:lnSpc>
                <a:spcPct val="80000"/>
              </a:lnSpc>
              <a:spcBef>
                <a:spcPts val="500"/>
              </a:spcBef>
              <a:spcAft>
                <a:spcPts val="0"/>
              </a:spcAft>
              <a:buSzPts val="2220"/>
              <a:buChar char="•"/>
            </a:pPr>
            <a:r>
              <a:rPr lang="en-US" sz="2220"/>
              <a:t>without unnecessary delay and before any meeting regarding an IEP, or any hearing pursuant to §300.507 or §300.530 through §300.532, or resolution session pursuant to §300.510, and in no case more than </a:t>
            </a:r>
            <a:r>
              <a:rPr b="1" lang="en-US" sz="2220"/>
              <a:t>45 days after the request has been made</a:t>
            </a:r>
            <a:endParaRPr/>
          </a:p>
          <a:p>
            <a:pPr indent="-228600" lvl="0" marL="228600" rtl="0" algn="l">
              <a:lnSpc>
                <a:spcPct val="80000"/>
              </a:lnSpc>
              <a:spcBef>
                <a:spcPts val="1000"/>
              </a:spcBef>
              <a:spcAft>
                <a:spcPts val="0"/>
              </a:spcAft>
              <a:buSzPts val="2590"/>
              <a:buChar char="•"/>
            </a:pPr>
            <a:r>
              <a:rPr lang="en-US" sz="2590"/>
              <a:t>IDEA Part C</a:t>
            </a:r>
            <a:endParaRPr/>
          </a:p>
          <a:p>
            <a:pPr indent="-228600" lvl="1" marL="685800" rtl="0" algn="l">
              <a:lnSpc>
                <a:spcPct val="80000"/>
              </a:lnSpc>
              <a:spcBef>
                <a:spcPts val="500"/>
              </a:spcBef>
              <a:spcAft>
                <a:spcPts val="0"/>
              </a:spcAft>
              <a:buSzPts val="2220"/>
              <a:buChar char="•"/>
            </a:pPr>
            <a:r>
              <a:rPr lang="en-US" sz="2220"/>
              <a:t>without unnecessary delay and before any meeting regarding an IFSP, or any hearing pursuant to §§ 303.430(d) and 303.435 through 303.439, and in no case more than </a:t>
            </a:r>
            <a:r>
              <a:rPr b="1" lang="en-US" sz="2220"/>
              <a:t>10 days after the request has been made.</a:t>
            </a:r>
            <a:endParaRPr/>
          </a:p>
          <a:p>
            <a:pPr indent="-228600" lvl="0" marL="228600" rtl="0" algn="l">
              <a:lnSpc>
                <a:spcPct val="80000"/>
              </a:lnSpc>
              <a:spcBef>
                <a:spcPts val="1000"/>
              </a:spcBef>
              <a:spcAft>
                <a:spcPts val="0"/>
              </a:spcAft>
              <a:buSzPts val="2590"/>
              <a:buChar char="•"/>
            </a:pPr>
            <a:r>
              <a:rPr lang="en-US" sz="2590"/>
              <a:t>FERPA</a:t>
            </a:r>
            <a:endParaRPr/>
          </a:p>
          <a:p>
            <a:pPr indent="-228600" lvl="1" marL="685800" rtl="0" algn="l">
              <a:lnSpc>
                <a:spcPct val="80000"/>
              </a:lnSpc>
              <a:spcBef>
                <a:spcPts val="500"/>
              </a:spcBef>
              <a:spcAft>
                <a:spcPts val="0"/>
              </a:spcAft>
              <a:buSzPts val="2220"/>
              <a:buChar char="•"/>
            </a:pPr>
            <a:r>
              <a:rPr lang="en-US" sz="2220"/>
              <a:t>within a reasonable period of time, but </a:t>
            </a:r>
            <a:r>
              <a:rPr b="1" lang="en-US" sz="2220"/>
              <a:t>not more than 45 days after it has received the request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6" name="Shape 606"/>
        <p:cNvGrpSpPr/>
        <p:nvPr/>
      </p:nvGrpSpPr>
      <p:grpSpPr>
        <a:xfrm>
          <a:off x="0" y="0"/>
          <a:ext cx="0" cy="0"/>
          <a:chOff x="0" y="0"/>
          <a:chExt cx="0" cy="0"/>
        </a:xfrm>
      </p:grpSpPr>
      <p:sp>
        <p:nvSpPr>
          <p:cNvPr id="607" name="Google Shape;607;p4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Definition of “parent”</a:t>
            </a:r>
            <a:endParaRPr/>
          </a:p>
        </p:txBody>
      </p:sp>
      <p:sp>
        <p:nvSpPr>
          <p:cNvPr id="608" name="Google Shape;608;p4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800"/>
              <a:buChar char="•"/>
            </a:pPr>
            <a:r>
              <a:rPr lang="en-US"/>
              <a:t>Under FERPA: </a:t>
            </a:r>
            <a:endParaRPr/>
          </a:p>
          <a:p>
            <a:pPr indent="-228600" lvl="1" marL="685800" rtl="0" algn="l">
              <a:lnSpc>
                <a:spcPct val="100000"/>
              </a:lnSpc>
              <a:spcBef>
                <a:spcPts val="1100"/>
              </a:spcBef>
              <a:spcAft>
                <a:spcPts val="0"/>
              </a:spcAft>
              <a:buSzPts val="2800"/>
              <a:buChar char="•"/>
            </a:pPr>
            <a:r>
              <a:rPr lang="en-US" sz="2800"/>
              <a:t>“Parent” means a parent of a student and includes a natural parent, a guardian, or an individual acting as a parent in the absence of a parent or guardian. </a:t>
            </a:r>
            <a:endParaRPr/>
          </a:p>
          <a:p>
            <a:pPr indent="-228600" lvl="1" marL="685800" rtl="0" algn="l">
              <a:lnSpc>
                <a:spcPct val="100000"/>
              </a:lnSpc>
              <a:spcBef>
                <a:spcPts val="1100"/>
              </a:spcBef>
              <a:spcAft>
                <a:spcPts val="0"/>
              </a:spcAft>
              <a:buSzPts val="2800"/>
              <a:buChar char="•"/>
            </a:pPr>
            <a:r>
              <a:rPr lang="en-US" sz="2800"/>
              <a:t>Includes custodial and noncustodial parents.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Google Shape;614;p4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Definition of “parent”</a:t>
            </a:r>
            <a:endParaRPr/>
          </a:p>
        </p:txBody>
      </p:sp>
      <p:sp>
        <p:nvSpPr>
          <p:cNvPr id="615" name="Google Shape;615;p43"/>
          <p:cNvSpPr txBox="1"/>
          <p:nvPr>
            <p:ph idx="1" type="body"/>
          </p:nvPr>
        </p:nvSpPr>
        <p:spPr>
          <a:xfrm>
            <a:off x="628650" y="1524000"/>
            <a:ext cx="7886700" cy="46529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590"/>
              <a:buChar char="•"/>
            </a:pPr>
            <a:r>
              <a:rPr lang="en-US" sz="2590"/>
              <a:t>Under IDEA “Parent” means;</a:t>
            </a:r>
            <a:endParaRPr/>
          </a:p>
          <a:p>
            <a:pPr indent="-228600" lvl="1" marL="685800" rtl="0" algn="l">
              <a:lnSpc>
                <a:spcPct val="90000"/>
              </a:lnSpc>
              <a:spcBef>
                <a:spcPts val="1100"/>
              </a:spcBef>
              <a:spcAft>
                <a:spcPts val="0"/>
              </a:spcAft>
              <a:buSzPts val="2220"/>
              <a:buChar char="•"/>
            </a:pPr>
            <a:r>
              <a:rPr lang="en-US" sz="2220"/>
              <a:t>Biological or adoptive parents</a:t>
            </a:r>
            <a:endParaRPr/>
          </a:p>
          <a:p>
            <a:pPr indent="-228600" lvl="1" marL="685800" rtl="0" algn="l">
              <a:lnSpc>
                <a:spcPct val="90000"/>
              </a:lnSpc>
              <a:spcBef>
                <a:spcPts val="1100"/>
              </a:spcBef>
              <a:spcAft>
                <a:spcPts val="0"/>
              </a:spcAft>
              <a:buSzPts val="2220"/>
              <a:buChar char="•"/>
            </a:pPr>
            <a:r>
              <a:rPr lang="en-US" sz="2220"/>
              <a:t>Foster Parent, unless otherwise prohibited</a:t>
            </a:r>
            <a:endParaRPr/>
          </a:p>
          <a:p>
            <a:pPr indent="-228600" lvl="1" marL="685800" rtl="0" algn="l">
              <a:lnSpc>
                <a:spcPct val="90000"/>
              </a:lnSpc>
              <a:spcBef>
                <a:spcPts val="1100"/>
              </a:spcBef>
              <a:spcAft>
                <a:spcPts val="0"/>
              </a:spcAft>
              <a:buSzPts val="2220"/>
              <a:buChar char="•"/>
            </a:pPr>
            <a:r>
              <a:rPr lang="en-US" sz="2220"/>
              <a:t>Guardian so authorized to act as child’s parent</a:t>
            </a:r>
            <a:endParaRPr/>
          </a:p>
          <a:p>
            <a:pPr indent="-228600" lvl="1" marL="685800" rtl="0" algn="l">
              <a:lnSpc>
                <a:spcPct val="90000"/>
              </a:lnSpc>
              <a:spcBef>
                <a:spcPts val="1100"/>
              </a:spcBef>
              <a:spcAft>
                <a:spcPts val="0"/>
              </a:spcAft>
              <a:buSzPts val="2220"/>
              <a:buChar char="•"/>
            </a:pPr>
            <a:r>
              <a:rPr lang="en-US" sz="2220"/>
              <a:t>Individual acting in the place of the child(Grandparent, aunt/uncle, step parent, etc.)</a:t>
            </a:r>
            <a:endParaRPr/>
          </a:p>
          <a:p>
            <a:pPr indent="-228600" lvl="1" marL="685800" rtl="0" algn="l">
              <a:lnSpc>
                <a:spcPct val="90000"/>
              </a:lnSpc>
              <a:spcBef>
                <a:spcPts val="1100"/>
              </a:spcBef>
              <a:spcAft>
                <a:spcPts val="0"/>
              </a:spcAft>
              <a:buSzPts val="2220"/>
              <a:buChar char="•"/>
            </a:pPr>
            <a:r>
              <a:rPr lang="en-US" sz="2220"/>
              <a:t>Appointed Surrogate Parent (§300.519 or section 639(a)(5) of the Act [IDEA])</a:t>
            </a:r>
            <a:endParaRPr/>
          </a:p>
          <a:p>
            <a:pPr indent="-228600" lvl="1" marL="685800" rtl="0" algn="l">
              <a:lnSpc>
                <a:spcPct val="90000"/>
              </a:lnSpc>
              <a:spcBef>
                <a:spcPts val="1100"/>
              </a:spcBef>
              <a:spcAft>
                <a:spcPts val="0"/>
              </a:spcAft>
              <a:buSzPts val="2220"/>
              <a:buChar char="•"/>
            </a:pPr>
            <a:r>
              <a:rPr lang="en-US" sz="2220"/>
              <a:t>**Biological parents are assumed to have ultimate authority unless no legal authority to make educational decisions for the child.</a:t>
            </a:r>
            <a:endParaRPr/>
          </a:p>
          <a:p>
            <a:pPr indent="-87630" lvl="1" marL="685800" rtl="0" algn="l">
              <a:lnSpc>
                <a:spcPct val="90000"/>
              </a:lnSpc>
              <a:spcBef>
                <a:spcPts val="1100"/>
              </a:spcBef>
              <a:spcAft>
                <a:spcPts val="0"/>
              </a:spcAft>
              <a:buSzPts val="2220"/>
              <a:buNone/>
            </a:pPr>
            <a:r>
              <a:t/>
            </a:r>
            <a:endParaRPr sz="2220"/>
          </a:p>
          <a:p>
            <a:pPr indent="-87630" lvl="1" marL="685800" rtl="0" algn="l">
              <a:lnSpc>
                <a:spcPct val="90000"/>
              </a:lnSpc>
              <a:spcBef>
                <a:spcPts val="1100"/>
              </a:spcBef>
              <a:spcAft>
                <a:spcPts val="0"/>
              </a:spcAft>
              <a:buSzPts val="2220"/>
              <a:buNone/>
            </a:pPr>
            <a:r>
              <a:t/>
            </a:r>
            <a:endParaRPr sz="2220"/>
          </a:p>
          <a:p>
            <a:pPr indent="-87630" lvl="1" marL="685800" rtl="0" algn="l">
              <a:lnSpc>
                <a:spcPct val="90000"/>
              </a:lnSpc>
              <a:spcBef>
                <a:spcPts val="1100"/>
              </a:spcBef>
              <a:spcAft>
                <a:spcPts val="0"/>
              </a:spcAft>
              <a:buSzPts val="2220"/>
              <a:buNone/>
            </a:pPr>
            <a:r>
              <a:t/>
            </a:r>
            <a:endParaRPr sz="222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sp>
        <p:nvSpPr>
          <p:cNvPr id="621" name="Google Shape;621;p4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Rights of parents </a:t>
            </a:r>
            <a:br>
              <a:rPr lang="en-US"/>
            </a:br>
            <a:r>
              <a:rPr lang="en-US"/>
              <a:t>(custodial and noncustodial)</a:t>
            </a:r>
            <a:endParaRPr/>
          </a:p>
        </p:txBody>
      </p:sp>
      <p:sp>
        <p:nvSpPr>
          <p:cNvPr id="622" name="Google Shape;622;p44"/>
          <p:cNvSpPr txBox="1"/>
          <p:nvPr>
            <p:ph idx="1" type="body"/>
          </p:nvPr>
        </p:nvSpPr>
        <p:spPr>
          <a:xfrm>
            <a:off x="762000" y="1329070"/>
            <a:ext cx="7620000" cy="461468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b="1" sz="1800"/>
          </a:p>
          <a:p>
            <a:pPr indent="0" lvl="0" marL="0" rtl="0" algn="l">
              <a:lnSpc>
                <a:spcPct val="100000"/>
              </a:lnSpc>
              <a:spcBef>
                <a:spcPts val="600"/>
              </a:spcBef>
              <a:spcAft>
                <a:spcPts val="0"/>
              </a:spcAft>
              <a:buSzPts val="2800"/>
              <a:buNone/>
            </a:pPr>
            <a:r>
              <a:rPr lang="en-US"/>
              <a:t>FERPA affords full rights to either parent, unless the school has been provided with evidence that there is a court order, state statute or legally binding document that specifically revokes these rights.</a:t>
            </a:r>
            <a:endParaRPr/>
          </a:p>
          <a:p>
            <a:pPr indent="-50800" lvl="0" marL="228600" rtl="0" algn="l">
              <a:lnSpc>
                <a:spcPct val="100000"/>
              </a:lnSpc>
              <a:spcBef>
                <a:spcPts val="600"/>
              </a:spcBef>
              <a:spcAft>
                <a:spcPts val="0"/>
              </a:spcAft>
              <a:buSzPts val="2800"/>
              <a:buNone/>
            </a:pPr>
            <a:r>
              <a:t/>
            </a:r>
            <a:endParaRPr b="1"/>
          </a:p>
        </p:txBody>
      </p:sp>
      <p:pic>
        <p:nvPicPr>
          <p:cNvPr id="623" name="Google Shape;623;p44"/>
          <p:cNvPicPr preferRelativeResize="0"/>
          <p:nvPr/>
        </p:nvPicPr>
        <p:blipFill rotWithShape="1">
          <a:blip r:embed="rId3">
            <a:alphaModFix/>
          </a:blip>
          <a:srcRect b="0" l="0" r="0" t="0"/>
          <a:stretch/>
        </p:blipFill>
        <p:spPr>
          <a:xfrm>
            <a:off x="3259833" y="4114800"/>
            <a:ext cx="2624333" cy="213665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8" name="Shape 628"/>
        <p:cNvGrpSpPr/>
        <p:nvPr/>
      </p:nvGrpSpPr>
      <p:grpSpPr>
        <a:xfrm>
          <a:off x="0" y="0"/>
          <a:ext cx="0" cy="0"/>
          <a:chOff x="0" y="0"/>
          <a:chExt cx="0" cy="0"/>
        </a:xfrm>
      </p:grpSpPr>
      <p:sp>
        <p:nvSpPr>
          <p:cNvPr id="629" name="Google Shape;629;p4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Prior written consent requirement</a:t>
            </a:r>
            <a:endParaRPr/>
          </a:p>
        </p:txBody>
      </p:sp>
      <p:sp>
        <p:nvSpPr>
          <p:cNvPr id="630" name="Google Shape;630;p45"/>
          <p:cNvSpPr txBox="1"/>
          <p:nvPr>
            <p:ph idx="1" type="body"/>
          </p:nvPr>
        </p:nvSpPr>
        <p:spPr>
          <a:xfrm>
            <a:off x="628650" y="1828799"/>
            <a:ext cx="6838950" cy="43481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Font typeface="Noto Sans Symbols"/>
              <a:buNone/>
            </a:pPr>
            <a:r>
              <a:rPr lang="en-US" sz="2800"/>
              <a:t>Except for specific exceptions, a parent shall provide a signed and dated written consent before a school may disclose education records. The consent must:</a:t>
            </a:r>
            <a:endParaRPr/>
          </a:p>
          <a:p>
            <a:pPr indent="-228600" lvl="0" marL="228600" rtl="0" algn="l">
              <a:lnSpc>
                <a:spcPct val="100000"/>
              </a:lnSpc>
              <a:spcBef>
                <a:spcPts val="600"/>
              </a:spcBef>
              <a:spcAft>
                <a:spcPts val="0"/>
              </a:spcAft>
              <a:buSzPts val="2800"/>
              <a:buChar char="•"/>
            </a:pPr>
            <a:r>
              <a:rPr lang="en-US"/>
              <a:t>Specify records that may be disclosed;</a:t>
            </a:r>
            <a:endParaRPr/>
          </a:p>
          <a:p>
            <a:pPr indent="-228600" lvl="0" marL="228600" rtl="0" algn="l">
              <a:lnSpc>
                <a:spcPct val="100000"/>
              </a:lnSpc>
              <a:spcBef>
                <a:spcPts val="600"/>
              </a:spcBef>
              <a:spcAft>
                <a:spcPts val="0"/>
              </a:spcAft>
              <a:buSzPts val="2800"/>
              <a:buChar char="•"/>
            </a:pPr>
            <a:r>
              <a:rPr lang="en-US"/>
              <a:t>State purpose of disclosure; and </a:t>
            </a:r>
            <a:endParaRPr/>
          </a:p>
          <a:p>
            <a:pPr indent="-228600" lvl="0" marL="228600" rtl="0" algn="l">
              <a:lnSpc>
                <a:spcPct val="100000"/>
              </a:lnSpc>
              <a:spcBef>
                <a:spcPts val="600"/>
              </a:spcBef>
              <a:spcAft>
                <a:spcPts val="0"/>
              </a:spcAft>
              <a:buSzPts val="2800"/>
              <a:buChar char="•"/>
            </a:pPr>
            <a:r>
              <a:rPr lang="en-US"/>
              <a:t>Identify party or class of parties to whom disclosure may be made.</a:t>
            </a:r>
            <a:endParaRPr/>
          </a:p>
          <a:p>
            <a:pPr indent="-76200" lvl="1" marL="685800" rtl="0" algn="l">
              <a:lnSpc>
                <a:spcPct val="90000"/>
              </a:lnSpc>
              <a:spcBef>
                <a:spcPts val="600"/>
              </a:spcBef>
              <a:spcAft>
                <a:spcPts val="0"/>
              </a:spcAft>
              <a:buSzPts val="2400"/>
              <a:buNone/>
            </a:pPr>
            <a:r>
              <a:t/>
            </a:r>
            <a:endParaRPr/>
          </a:p>
        </p:txBody>
      </p:sp>
      <p:pic>
        <p:nvPicPr>
          <p:cNvPr id="631" name="Google Shape;631;p45"/>
          <p:cNvPicPr preferRelativeResize="0"/>
          <p:nvPr/>
        </p:nvPicPr>
        <p:blipFill rotWithShape="1">
          <a:blip r:embed="rId3">
            <a:alphaModFix/>
          </a:blip>
          <a:srcRect b="0" l="0" r="0" t="0"/>
          <a:stretch/>
        </p:blipFill>
        <p:spPr>
          <a:xfrm>
            <a:off x="7086600" y="2875289"/>
            <a:ext cx="1752600" cy="215391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sp>
        <p:nvSpPr>
          <p:cNvPr id="636" name="Google Shape;636;p46"/>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IDEA Consent</a:t>
            </a:r>
            <a:endParaRPr/>
          </a:p>
        </p:txBody>
      </p:sp>
      <p:sp>
        <p:nvSpPr>
          <p:cNvPr id="637" name="Google Shape;637;p4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Fully Informed (relevant to activity, native language)</a:t>
            </a:r>
            <a:endParaRPr/>
          </a:p>
          <a:p>
            <a:pPr indent="-228600" lvl="0" marL="228600" rtl="0" algn="l">
              <a:lnSpc>
                <a:spcPct val="90000"/>
              </a:lnSpc>
              <a:spcBef>
                <a:spcPts val="1000"/>
              </a:spcBef>
              <a:spcAft>
                <a:spcPts val="0"/>
              </a:spcAft>
              <a:buSzPts val="2800"/>
              <a:buChar char="•"/>
            </a:pPr>
            <a:r>
              <a:rPr lang="en-US"/>
              <a:t>Consent must;</a:t>
            </a:r>
            <a:endParaRPr/>
          </a:p>
          <a:p>
            <a:pPr indent="-228600" lvl="1" marL="685800" rtl="0" algn="l">
              <a:lnSpc>
                <a:spcPct val="90000"/>
              </a:lnSpc>
              <a:spcBef>
                <a:spcPts val="500"/>
              </a:spcBef>
              <a:spcAft>
                <a:spcPts val="0"/>
              </a:spcAft>
              <a:buSzPts val="2400"/>
              <a:buChar char="•"/>
            </a:pPr>
            <a:r>
              <a:rPr lang="en-US"/>
              <a:t>Be in writing</a:t>
            </a:r>
            <a:endParaRPr/>
          </a:p>
          <a:p>
            <a:pPr indent="-228600" lvl="1" marL="685800" rtl="0" algn="l">
              <a:lnSpc>
                <a:spcPct val="90000"/>
              </a:lnSpc>
              <a:spcBef>
                <a:spcPts val="500"/>
              </a:spcBef>
              <a:spcAft>
                <a:spcPts val="0"/>
              </a:spcAft>
              <a:buSzPts val="2400"/>
              <a:buChar char="•"/>
            </a:pPr>
            <a:r>
              <a:rPr lang="en-US"/>
              <a:t>Describe the activity</a:t>
            </a:r>
            <a:endParaRPr/>
          </a:p>
          <a:p>
            <a:pPr indent="-228600" lvl="1" marL="685800" rtl="0" algn="l">
              <a:lnSpc>
                <a:spcPct val="90000"/>
              </a:lnSpc>
              <a:spcBef>
                <a:spcPts val="500"/>
              </a:spcBef>
              <a:spcAft>
                <a:spcPts val="0"/>
              </a:spcAft>
              <a:buSzPts val="2400"/>
              <a:buChar char="•"/>
            </a:pPr>
            <a:r>
              <a:rPr lang="en-US"/>
              <a:t>List all records that will be released</a:t>
            </a:r>
            <a:endParaRPr/>
          </a:p>
          <a:p>
            <a:pPr indent="-228600" lvl="1" marL="685800" rtl="0" algn="l">
              <a:lnSpc>
                <a:spcPct val="90000"/>
              </a:lnSpc>
              <a:spcBef>
                <a:spcPts val="500"/>
              </a:spcBef>
              <a:spcAft>
                <a:spcPts val="0"/>
              </a:spcAft>
              <a:buSzPts val="2400"/>
              <a:buChar char="•"/>
            </a:pPr>
            <a:r>
              <a:rPr lang="en-US"/>
              <a:t>To whom the records will be released</a:t>
            </a:r>
            <a:endParaRPr/>
          </a:p>
          <a:p>
            <a:pPr indent="-228600" lvl="0" marL="228600" rtl="0" algn="l">
              <a:lnSpc>
                <a:spcPct val="90000"/>
              </a:lnSpc>
              <a:spcBef>
                <a:spcPts val="1000"/>
              </a:spcBef>
              <a:spcAft>
                <a:spcPts val="0"/>
              </a:spcAft>
              <a:buSzPts val="2800"/>
              <a:buChar char="•"/>
            </a:pPr>
            <a:r>
              <a:rPr lang="en-US"/>
              <a:t>Consent can be revoked at any time (revocation is not retroactive)</a:t>
            </a:r>
            <a:endParaRPr/>
          </a:p>
          <a:p>
            <a:pPr indent="-228600" lvl="0" marL="228600" rtl="0" algn="l">
              <a:lnSpc>
                <a:spcPct val="90000"/>
              </a:lnSpc>
              <a:spcBef>
                <a:spcPts val="1000"/>
              </a:spcBef>
              <a:spcAft>
                <a:spcPts val="0"/>
              </a:spcAft>
              <a:buSzPts val="2800"/>
              <a:buChar char="•"/>
            </a:pPr>
            <a:r>
              <a:rPr lang="en-US"/>
              <a:t>Get consent prior to release</a:t>
            </a:r>
            <a:endParaRPr/>
          </a:p>
          <a:p>
            <a:pPr indent="-50800" lvl="0" marL="228600" rtl="0" algn="l">
              <a:lnSpc>
                <a:spcPct val="90000"/>
              </a:lnSpc>
              <a:spcBef>
                <a:spcPts val="1000"/>
              </a:spcBef>
              <a:spcAft>
                <a:spcPts val="0"/>
              </a:spcAft>
              <a:buSzPts val="28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4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Considerations for the Enterprise</a:t>
            </a:r>
            <a:endParaRPr/>
          </a:p>
        </p:txBody>
      </p:sp>
      <p:sp>
        <p:nvSpPr>
          <p:cNvPr id="644" name="Google Shape;644;p4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800"/>
              <a:buChar char="•"/>
            </a:pPr>
            <a:r>
              <a:rPr lang="en-US"/>
              <a:t>What is your policy if someone makes a request for access to records?</a:t>
            </a:r>
            <a:endParaRPr/>
          </a:p>
          <a:p>
            <a:pPr indent="-228600" lvl="0" marL="228600" rtl="0" algn="l">
              <a:lnSpc>
                <a:spcPct val="100000"/>
              </a:lnSpc>
              <a:spcBef>
                <a:spcPts val="1000"/>
              </a:spcBef>
              <a:spcAft>
                <a:spcPts val="0"/>
              </a:spcAft>
              <a:buSzPts val="2800"/>
              <a:buChar char="•"/>
            </a:pPr>
            <a:r>
              <a:rPr lang="en-US"/>
              <a:t>In cases where you need consent, how are you tracking and maintaining those consent forms?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9" name="Shape 649"/>
        <p:cNvGrpSpPr/>
        <p:nvPr/>
      </p:nvGrpSpPr>
      <p:grpSpPr>
        <a:xfrm>
          <a:off x="0" y="0"/>
          <a:ext cx="0" cy="0"/>
          <a:chOff x="0" y="0"/>
          <a:chExt cx="0" cy="0"/>
        </a:xfrm>
      </p:grpSpPr>
      <p:sp>
        <p:nvSpPr>
          <p:cNvPr id="650" name="Google Shape;650;p4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Prior Written Consent</a:t>
            </a:r>
            <a:endParaRPr/>
          </a:p>
        </p:txBody>
      </p:sp>
      <p:pic>
        <p:nvPicPr>
          <p:cNvPr id="651" name="Google Shape;651;p48"/>
          <p:cNvPicPr preferRelativeResize="0"/>
          <p:nvPr>
            <p:ph idx="1" type="body"/>
          </p:nvPr>
        </p:nvPicPr>
        <p:blipFill rotWithShape="1">
          <a:blip r:embed="rId3">
            <a:alphaModFix/>
          </a:blip>
          <a:srcRect b="0" l="0" r="0" t="0"/>
          <a:stretch/>
        </p:blipFill>
        <p:spPr>
          <a:xfrm>
            <a:off x="2396331" y="1825625"/>
            <a:ext cx="4351338" cy="435133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6" name="Shape 656"/>
        <p:cNvGrpSpPr/>
        <p:nvPr/>
      </p:nvGrpSpPr>
      <p:grpSpPr>
        <a:xfrm>
          <a:off x="0" y="0"/>
          <a:ext cx="0" cy="0"/>
          <a:chOff x="0" y="0"/>
          <a:chExt cx="0" cy="0"/>
        </a:xfrm>
      </p:grpSpPr>
      <p:sp>
        <p:nvSpPr>
          <p:cNvPr id="657" name="Google Shape;657;p4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600"/>
              <a:buFont typeface="Quattrocento Sans"/>
              <a:buNone/>
            </a:pPr>
            <a:r>
              <a:rPr lang="en-US" sz="3600"/>
              <a:t>What are some of the exceptions to general consent?</a:t>
            </a:r>
            <a:endParaRPr/>
          </a:p>
        </p:txBody>
      </p:sp>
      <p:sp>
        <p:nvSpPr>
          <p:cNvPr id="658" name="Google Shape;658;p4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400"/>
              <a:buChar char="•"/>
            </a:pPr>
            <a:r>
              <a:rPr lang="en-US" sz="2400"/>
              <a:t>To school officials with legitimate educational interests (defined in annual notification);</a:t>
            </a:r>
            <a:endParaRPr/>
          </a:p>
          <a:p>
            <a:pPr indent="-228600" lvl="0" marL="228600" rtl="0" algn="l">
              <a:lnSpc>
                <a:spcPct val="100000"/>
              </a:lnSpc>
              <a:spcBef>
                <a:spcPts val="600"/>
              </a:spcBef>
              <a:spcAft>
                <a:spcPts val="0"/>
              </a:spcAft>
              <a:buSzPts val="2400"/>
              <a:buChar char="•"/>
            </a:pPr>
            <a:r>
              <a:rPr lang="en-US" sz="2400"/>
              <a:t>To schools in which a student seeks or intends to enroll, subject to certain conditions; </a:t>
            </a:r>
            <a:endParaRPr/>
          </a:p>
          <a:p>
            <a:pPr indent="-228600" lvl="0" marL="228600" rtl="0" algn="l">
              <a:lnSpc>
                <a:spcPct val="100000"/>
              </a:lnSpc>
              <a:spcBef>
                <a:spcPts val="600"/>
              </a:spcBef>
              <a:spcAft>
                <a:spcPts val="0"/>
              </a:spcAft>
              <a:buSzPts val="2400"/>
              <a:buChar char="•"/>
            </a:pPr>
            <a:r>
              <a:rPr lang="en-US" sz="2400"/>
              <a:t>To state and local officials pursuant to a state statute in connection with serving the student under the juvenile justice system subject to certain conditions; </a:t>
            </a:r>
            <a:endParaRPr/>
          </a:p>
          <a:p>
            <a:pPr indent="-228600" lvl="0" marL="228600" rtl="0" algn="l">
              <a:lnSpc>
                <a:spcPct val="100000"/>
              </a:lnSpc>
              <a:spcBef>
                <a:spcPts val="600"/>
              </a:spcBef>
              <a:spcAft>
                <a:spcPts val="0"/>
              </a:spcAft>
              <a:buSzPts val="2400"/>
              <a:buChar char="•"/>
            </a:pPr>
            <a:r>
              <a:rPr lang="en-US" sz="2400"/>
              <a:t>To comply with a judicial order or subpoena (generally requires reasonable effort to notify parent at last known address);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g6b758d9f5a_0_0"/>
          <p:cNvSpPr txBox="1"/>
          <p:nvPr>
            <p:ph type="ctrTitle"/>
          </p:nvPr>
        </p:nvSpPr>
        <p:spPr>
          <a:xfrm>
            <a:off x="311708" y="992767"/>
            <a:ext cx="8520600" cy="2736900"/>
          </a:xfrm>
          <a:prstGeom prst="rect">
            <a:avLst/>
          </a:prstGeom>
          <a:noFill/>
          <a:ln>
            <a:noFill/>
          </a:ln>
        </p:spPr>
        <p:txBody>
          <a:bodyPr anchorCtr="0" anchor="b" bIns="76175" lIns="76175" spcFirstLastPara="1" rIns="76175" wrap="square" tIns="76175">
            <a:noAutofit/>
          </a:bodyPr>
          <a:lstStyle/>
          <a:p>
            <a:pPr indent="0" lvl="0" marL="0" rtl="0" algn="ctr">
              <a:lnSpc>
                <a:spcPct val="100000"/>
              </a:lnSpc>
              <a:spcBef>
                <a:spcPts val="0"/>
              </a:spcBef>
              <a:spcAft>
                <a:spcPts val="0"/>
              </a:spcAft>
              <a:buSzPts val="4300"/>
              <a:buNone/>
            </a:pPr>
            <a:r>
              <a:t/>
            </a:r>
            <a:endParaRPr/>
          </a:p>
        </p:txBody>
      </p:sp>
      <p:sp>
        <p:nvSpPr>
          <p:cNvPr id="292" name="Google Shape;292;g6b758d9f5a_0_0"/>
          <p:cNvSpPr txBox="1"/>
          <p:nvPr>
            <p:ph idx="1" type="subTitle"/>
          </p:nvPr>
        </p:nvSpPr>
        <p:spPr>
          <a:xfrm>
            <a:off x="311700" y="3778833"/>
            <a:ext cx="8520600" cy="1056900"/>
          </a:xfrm>
          <a:prstGeom prst="rect">
            <a:avLst/>
          </a:prstGeom>
          <a:noFill/>
          <a:ln>
            <a:noFill/>
          </a:ln>
        </p:spPr>
        <p:txBody>
          <a:bodyPr anchorCtr="0" anchor="t" bIns="76175" lIns="76175" spcFirstLastPara="1" rIns="76175" wrap="square" tIns="76175">
            <a:noAutofit/>
          </a:bodyPr>
          <a:lstStyle/>
          <a:p>
            <a:pPr indent="0" lvl="0" marL="0" rtl="0" algn="ctr">
              <a:lnSpc>
                <a:spcPct val="100000"/>
              </a:lnSpc>
              <a:spcBef>
                <a:spcPts val="0"/>
              </a:spcBef>
              <a:spcAft>
                <a:spcPts val="0"/>
              </a:spcAft>
              <a:buSzPts val="2300"/>
              <a:buNone/>
            </a:pPr>
            <a:r>
              <a:t/>
            </a:r>
            <a:endParaRPr/>
          </a:p>
        </p:txBody>
      </p:sp>
      <p:sp>
        <p:nvSpPr>
          <p:cNvPr id="293" name="Google Shape;293;g6b758d9f5a_0_0"/>
          <p:cNvSpPr/>
          <p:nvPr/>
        </p:nvSpPr>
        <p:spPr>
          <a:xfrm>
            <a:off x="-96325" y="0"/>
            <a:ext cx="9240300" cy="6858000"/>
          </a:xfrm>
          <a:prstGeom prst="rect">
            <a:avLst/>
          </a:prstGeom>
          <a:solidFill>
            <a:srgbClr val="009A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4" name="Google Shape;294;g6b758d9f5a_0_0"/>
          <p:cNvPicPr preferRelativeResize="0"/>
          <p:nvPr/>
        </p:nvPicPr>
        <p:blipFill rotWithShape="1">
          <a:blip r:embed="rId3">
            <a:alphaModFix/>
          </a:blip>
          <a:srcRect b="0" l="0" r="0" t="0"/>
          <a:stretch/>
        </p:blipFill>
        <p:spPr>
          <a:xfrm>
            <a:off x="0" y="-75355"/>
            <a:ext cx="9144000" cy="1217509"/>
          </a:xfrm>
          <a:prstGeom prst="rect">
            <a:avLst/>
          </a:prstGeom>
          <a:noFill/>
          <a:ln>
            <a:noFill/>
          </a:ln>
        </p:spPr>
      </p:pic>
      <p:sp>
        <p:nvSpPr>
          <p:cNvPr id="295" name="Google Shape;295;g6b758d9f5a_0_0"/>
          <p:cNvSpPr txBox="1"/>
          <p:nvPr/>
        </p:nvSpPr>
        <p:spPr>
          <a:xfrm>
            <a:off x="137700" y="1367075"/>
            <a:ext cx="9144000" cy="146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US" sz="3500" u="none" cap="none" strike="noStrike">
                <a:solidFill>
                  <a:srgbClr val="FFFFFF"/>
                </a:solidFill>
                <a:latin typeface="Montserrat"/>
                <a:ea typeface="Montserrat"/>
                <a:cs typeface="Montserrat"/>
                <a:sym typeface="Montserrat"/>
              </a:rPr>
              <a:t>Today’s Speakers</a:t>
            </a:r>
            <a:endParaRPr b="1" i="0" sz="3500" u="none" cap="none" strike="noStrike">
              <a:solidFill>
                <a:srgbClr val="FFFFFF"/>
              </a:solidFill>
              <a:latin typeface="Montserrat"/>
              <a:ea typeface="Montserrat"/>
              <a:cs typeface="Montserrat"/>
              <a:sym typeface="Montserrat"/>
            </a:endParaRPr>
          </a:p>
        </p:txBody>
      </p:sp>
      <p:graphicFrame>
        <p:nvGraphicFramePr>
          <p:cNvPr id="296" name="Google Shape;296;g6b758d9f5a_0_0"/>
          <p:cNvGraphicFramePr/>
          <p:nvPr/>
        </p:nvGraphicFramePr>
        <p:xfrm>
          <a:off x="952500" y="2171700"/>
          <a:ext cx="3000000" cy="3000000"/>
        </p:xfrm>
        <a:graphic>
          <a:graphicData uri="http://schemas.openxmlformats.org/drawingml/2006/table">
            <a:tbl>
              <a:tblPr>
                <a:noFill/>
                <a:tableStyleId>{483C8325-8404-4AD2-AB03-01BA763D7CE4}</a:tableStyleId>
              </a:tblPr>
              <a:tblGrid>
                <a:gridCol w="3619500"/>
                <a:gridCol w="3619500"/>
              </a:tblGrid>
              <a:tr h="3810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FFFFFF"/>
                          </a:solidFill>
                          <a:latin typeface="Montserrat"/>
                          <a:ea typeface="Montserrat"/>
                          <a:cs typeface="Montserrat"/>
                          <a:sym typeface="Montserrat"/>
                        </a:rPr>
                        <a:t>D. Marty Esquibel, JD,  is the HIPAA Privacy &amp; Security Officer and IAPP Fellow of Information Privacy with the Colorado Department of Human Services. He specializes in Privacy: CHPC, CIPP/G, CHP; Security: CIPT, GISF, CSCS. </a:t>
                      </a:r>
                      <a:endParaRPr sz="16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FFFFFF"/>
                          </a:solidFill>
                          <a:latin typeface="Montserrat"/>
                          <a:ea typeface="Montserrat"/>
                          <a:cs typeface="Montserrat"/>
                          <a:sym typeface="Montserrat"/>
                        </a:rPr>
                        <a:t>Sean Cottrell is a federal student privacy law expert for the Privacy Technical Assistance Center (PTAC) with over 10 years of experience working in the information security and identity services industry.</a:t>
                      </a:r>
                      <a:endParaRPr sz="16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297" name="Google Shape;297;g6b758d9f5a_0_0"/>
          <p:cNvPicPr preferRelativeResize="0"/>
          <p:nvPr/>
        </p:nvPicPr>
        <p:blipFill rotWithShape="1">
          <a:blip r:embed="rId4">
            <a:alphaModFix/>
          </a:blip>
          <a:srcRect b="0" l="0" r="0" t="0"/>
          <a:stretch/>
        </p:blipFill>
        <p:spPr>
          <a:xfrm>
            <a:off x="5144850" y="4411950"/>
            <a:ext cx="2095500" cy="2095500"/>
          </a:xfrm>
          <a:prstGeom prst="rect">
            <a:avLst/>
          </a:prstGeom>
          <a:noFill/>
          <a:ln>
            <a:noFill/>
          </a:ln>
        </p:spPr>
      </p:pic>
      <p:pic>
        <p:nvPicPr>
          <p:cNvPr id="298" name="Google Shape;298;g6b758d9f5a_0_0"/>
          <p:cNvPicPr preferRelativeResize="0"/>
          <p:nvPr/>
        </p:nvPicPr>
        <p:blipFill rotWithShape="1">
          <a:blip r:embed="rId5">
            <a:alphaModFix/>
          </a:blip>
          <a:srcRect b="0" l="0" r="0" t="0"/>
          <a:stretch/>
        </p:blipFill>
        <p:spPr>
          <a:xfrm>
            <a:off x="1679750" y="4411950"/>
            <a:ext cx="2095500" cy="20955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3" name="Shape 663"/>
        <p:cNvGrpSpPr/>
        <p:nvPr/>
      </p:nvGrpSpPr>
      <p:grpSpPr>
        <a:xfrm>
          <a:off x="0" y="0"/>
          <a:ext cx="0" cy="0"/>
          <a:chOff x="0" y="0"/>
          <a:chExt cx="0" cy="0"/>
        </a:xfrm>
      </p:grpSpPr>
      <p:sp>
        <p:nvSpPr>
          <p:cNvPr id="664" name="Google Shape;664;p50"/>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600"/>
              <a:buFont typeface="Quattrocento Sans"/>
              <a:buNone/>
            </a:pPr>
            <a:r>
              <a:rPr lang="en-US" sz="3600"/>
              <a:t>What are some of the exceptions to general consent? (cont.)</a:t>
            </a:r>
            <a:endParaRPr sz="3600"/>
          </a:p>
        </p:txBody>
      </p:sp>
      <p:sp>
        <p:nvSpPr>
          <p:cNvPr id="665" name="Google Shape;665;p5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400"/>
              <a:buChar char="•"/>
            </a:pPr>
            <a:r>
              <a:rPr lang="en-US" sz="2400"/>
              <a:t>To accrediting organizations to carry out their accrediting functions;</a:t>
            </a:r>
            <a:endParaRPr/>
          </a:p>
          <a:p>
            <a:pPr indent="-228600" lvl="0" marL="228600" rtl="0" algn="l">
              <a:lnSpc>
                <a:spcPct val="100000"/>
              </a:lnSpc>
              <a:spcBef>
                <a:spcPts val="600"/>
              </a:spcBef>
              <a:spcAft>
                <a:spcPts val="0"/>
              </a:spcAft>
              <a:buSzPts val="2400"/>
              <a:buChar char="•"/>
            </a:pPr>
            <a:r>
              <a:rPr lang="en-US" sz="2400"/>
              <a:t>To parents of a dependent student;</a:t>
            </a:r>
            <a:endParaRPr/>
          </a:p>
          <a:p>
            <a:pPr indent="-228600" lvl="0" marL="228600" rtl="0" algn="l">
              <a:lnSpc>
                <a:spcPct val="100000"/>
              </a:lnSpc>
              <a:spcBef>
                <a:spcPts val="600"/>
              </a:spcBef>
              <a:spcAft>
                <a:spcPts val="0"/>
              </a:spcAft>
              <a:buSzPts val="2400"/>
              <a:buChar char="•"/>
            </a:pPr>
            <a:r>
              <a:rPr lang="en-US" sz="2400"/>
              <a:t>To authorized representatives of specific federal agencies and state and local educational authorities conducting an audit, evaluation, or enforcement of federally- or state-supported education programs;</a:t>
            </a:r>
            <a:endParaRPr/>
          </a:p>
          <a:p>
            <a:pPr indent="-228600" lvl="0" marL="228600" rtl="0" algn="l">
              <a:lnSpc>
                <a:spcPct val="100000"/>
              </a:lnSpc>
              <a:spcBef>
                <a:spcPts val="600"/>
              </a:spcBef>
              <a:spcAft>
                <a:spcPts val="0"/>
              </a:spcAft>
              <a:buSzPts val="2400"/>
              <a:buChar char="•"/>
            </a:pPr>
            <a:r>
              <a:rPr lang="en-US" sz="2400"/>
              <a:t>To organizations conducting studies for specific purposes on behalf of schools or school districts;</a:t>
            </a:r>
            <a:endParaRPr/>
          </a:p>
          <a:p>
            <a:pPr indent="-76200" lvl="0" marL="228600" rtl="0" algn="l">
              <a:lnSpc>
                <a:spcPct val="100000"/>
              </a:lnSpc>
              <a:spcBef>
                <a:spcPts val="600"/>
              </a:spcBef>
              <a:spcAft>
                <a:spcPts val="0"/>
              </a:spcAft>
              <a:buSzPts val="2400"/>
              <a:buNone/>
            </a:pPr>
            <a:r>
              <a:t/>
            </a:r>
            <a:endParaRPr sz="24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0" name="Shape 670"/>
        <p:cNvGrpSpPr/>
        <p:nvPr/>
      </p:nvGrpSpPr>
      <p:grpSpPr>
        <a:xfrm>
          <a:off x="0" y="0"/>
          <a:ext cx="0" cy="0"/>
          <a:chOff x="0" y="0"/>
          <a:chExt cx="0" cy="0"/>
        </a:xfrm>
      </p:grpSpPr>
      <p:sp>
        <p:nvSpPr>
          <p:cNvPr id="671" name="Google Shape;671;p5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600"/>
              <a:buFont typeface="Quattrocento Sans"/>
              <a:buNone/>
            </a:pPr>
            <a:r>
              <a:rPr lang="en-US" sz="3600"/>
              <a:t>What are some of exceptions to general consent? (cont.)</a:t>
            </a:r>
            <a:endParaRPr/>
          </a:p>
        </p:txBody>
      </p:sp>
      <p:sp>
        <p:nvSpPr>
          <p:cNvPr id="672" name="Google Shape;672;p5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400"/>
              <a:buChar char="•"/>
            </a:pPr>
            <a:r>
              <a:rPr lang="en-US" sz="2400"/>
              <a:t>In a health or safety emergency, subject to certain conditions; </a:t>
            </a:r>
            <a:endParaRPr/>
          </a:p>
          <a:p>
            <a:pPr indent="-228600" lvl="0" marL="228600" rtl="0" algn="l">
              <a:lnSpc>
                <a:spcPct val="100000"/>
              </a:lnSpc>
              <a:spcBef>
                <a:spcPts val="600"/>
              </a:spcBef>
              <a:spcAft>
                <a:spcPts val="0"/>
              </a:spcAft>
              <a:buSzPts val="2400"/>
              <a:buChar char="•"/>
            </a:pPr>
            <a:r>
              <a:rPr lang="en-US" sz="2400"/>
              <a:t>To child welfare agency or tribal organization for those children in foster care, in order to address the student’s education needs and subject to certain conditions; and </a:t>
            </a:r>
            <a:endParaRPr/>
          </a:p>
          <a:p>
            <a:pPr indent="-228600" lvl="0" marL="228600" rtl="0" algn="l">
              <a:lnSpc>
                <a:spcPct val="100000"/>
              </a:lnSpc>
              <a:spcBef>
                <a:spcPts val="600"/>
              </a:spcBef>
              <a:spcAft>
                <a:spcPts val="0"/>
              </a:spcAft>
              <a:buSzPts val="2400"/>
              <a:buChar char="•"/>
            </a:pPr>
            <a:r>
              <a:rPr lang="en-US" sz="2400"/>
              <a:t>Directory information, subject to certain conditions.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7" name="Shape 677"/>
        <p:cNvGrpSpPr/>
        <p:nvPr/>
      </p:nvGrpSpPr>
      <p:grpSpPr>
        <a:xfrm>
          <a:off x="0" y="0"/>
          <a:ext cx="0" cy="0"/>
          <a:chOff x="0" y="0"/>
          <a:chExt cx="0" cy="0"/>
        </a:xfrm>
      </p:grpSpPr>
      <p:sp>
        <p:nvSpPr>
          <p:cNvPr id="678" name="Google Shape;678;p5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600"/>
              <a:buFont typeface="Quattrocento Sans"/>
              <a:buNone/>
            </a:pPr>
            <a:r>
              <a:rPr lang="en-US" sz="3600"/>
              <a:t>What are some of exceptions to general consent? (IDEA)</a:t>
            </a:r>
            <a:endParaRPr/>
          </a:p>
        </p:txBody>
      </p:sp>
      <p:sp>
        <p:nvSpPr>
          <p:cNvPr id="679" name="Google Shape;679;p5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400"/>
              <a:buChar char="•"/>
            </a:pPr>
            <a:r>
              <a:rPr lang="en-US" sz="2400"/>
              <a:t>Part B - Parental consent must be obtained before PII is disclosed to parties, other than officials of participating agencies in accordance with paragraph (b)(1) of this section, unless the information is contained in education records, and the disclosure is authorized without parental consent under 34 CFR part 99. (b)(1)</a:t>
            </a:r>
            <a:endParaRPr/>
          </a:p>
          <a:p>
            <a:pPr indent="-228600" lvl="0" marL="228600" rtl="0" algn="l">
              <a:lnSpc>
                <a:spcPct val="100000"/>
              </a:lnSpc>
              <a:spcBef>
                <a:spcPts val="600"/>
              </a:spcBef>
              <a:spcAft>
                <a:spcPts val="0"/>
              </a:spcAft>
              <a:buSzPts val="2400"/>
              <a:buChar char="•"/>
            </a:pPr>
            <a:r>
              <a:rPr lang="en-US" sz="2400"/>
              <a:t>Part C - A lead agency or other participating agency may not disclose personally identifiable information, as defined in § 303.29, to any party except participating agencies that are part of the State’s part C system without, parental consent unless otherwise authorized.</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sp>
        <p:nvSpPr>
          <p:cNvPr id="684" name="Google Shape;684;p5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Wrapping Up</a:t>
            </a:r>
            <a:endParaRPr/>
          </a:p>
        </p:txBody>
      </p:sp>
      <p:sp>
        <p:nvSpPr>
          <p:cNvPr id="685" name="Google Shape;685;p5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IDEA protects the privacy of students who are receiving special education services</a:t>
            </a:r>
            <a:endParaRPr/>
          </a:p>
          <a:p>
            <a:pPr indent="-228600" lvl="0" marL="228600" rtl="0" algn="l">
              <a:lnSpc>
                <a:spcPct val="90000"/>
              </a:lnSpc>
              <a:spcBef>
                <a:spcPts val="1000"/>
              </a:spcBef>
              <a:spcAft>
                <a:spcPts val="0"/>
              </a:spcAft>
              <a:buSzPts val="2800"/>
              <a:buChar char="•"/>
            </a:pPr>
            <a:r>
              <a:rPr lang="en-US"/>
              <a:t>FERPA provisions apply to all students receiving special education services</a:t>
            </a:r>
            <a:endParaRPr/>
          </a:p>
          <a:p>
            <a:pPr indent="-228600" lvl="0" marL="228600" rtl="0" algn="l">
              <a:lnSpc>
                <a:spcPct val="90000"/>
              </a:lnSpc>
              <a:spcBef>
                <a:spcPts val="1000"/>
              </a:spcBef>
              <a:spcAft>
                <a:spcPts val="0"/>
              </a:spcAft>
              <a:buSzPts val="2800"/>
              <a:buChar char="•"/>
            </a:pPr>
            <a:r>
              <a:rPr lang="en-US"/>
              <a:t>OSEP and SPPO work closely to resolve possible conflicts in applicable legislation</a:t>
            </a:r>
            <a:endParaRPr/>
          </a:p>
          <a:p>
            <a:pPr indent="-228600" lvl="0" marL="228600" rtl="0" algn="l">
              <a:lnSpc>
                <a:spcPct val="90000"/>
              </a:lnSpc>
              <a:spcBef>
                <a:spcPts val="1000"/>
              </a:spcBef>
              <a:spcAft>
                <a:spcPts val="0"/>
              </a:spcAft>
              <a:buSzPts val="2800"/>
              <a:buChar char="•"/>
            </a:pPr>
            <a:r>
              <a:rPr lang="en-US"/>
              <a:t>IDEA privacy protections apply to private schools under special circumstances</a:t>
            </a:r>
            <a:endParaRPr/>
          </a:p>
          <a:p>
            <a:pPr indent="0" lvl="0" marL="0" rtl="0" algn="l">
              <a:lnSpc>
                <a:spcPct val="90000"/>
              </a:lnSpc>
              <a:spcBef>
                <a:spcPts val="1000"/>
              </a:spcBef>
              <a:spcAft>
                <a:spcPts val="0"/>
              </a:spcAft>
              <a:buSzPts val="2800"/>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Google Shape;691;p5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Questions?</a:t>
            </a:r>
            <a:endParaRPr/>
          </a:p>
        </p:txBody>
      </p:sp>
      <p:pic>
        <p:nvPicPr>
          <p:cNvPr descr="https://urtheinspiration.files.wordpress.com/2013/04/the_more_you_know2.jpg?w=690" id="692" name="Google Shape;692;p54"/>
          <p:cNvPicPr preferRelativeResize="0"/>
          <p:nvPr>
            <p:ph idx="1" type="body"/>
          </p:nvPr>
        </p:nvPicPr>
        <p:blipFill rotWithShape="1">
          <a:blip r:embed="rId3">
            <a:alphaModFix/>
          </a:blip>
          <a:srcRect b="0" l="0" r="0" t="0"/>
          <a:stretch/>
        </p:blipFill>
        <p:spPr>
          <a:xfrm>
            <a:off x="1600200" y="1676400"/>
            <a:ext cx="5943600" cy="392277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7" name="Shape 697"/>
        <p:cNvGrpSpPr/>
        <p:nvPr/>
      </p:nvGrpSpPr>
      <p:grpSpPr>
        <a:xfrm>
          <a:off x="0" y="0"/>
          <a:ext cx="0" cy="0"/>
          <a:chOff x="0" y="0"/>
          <a:chExt cx="0" cy="0"/>
        </a:xfrm>
      </p:grpSpPr>
      <p:sp>
        <p:nvSpPr>
          <p:cNvPr id="698" name="Google Shape;698;p5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Questions?</a:t>
            </a:r>
            <a:endParaRPr/>
          </a:p>
        </p:txBody>
      </p:sp>
      <p:sp>
        <p:nvSpPr>
          <p:cNvPr id="699" name="Google Shape;699;p55"/>
          <p:cNvSpPr txBox="1"/>
          <p:nvPr>
            <p:ph idx="1" type="body"/>
          </p:nvPr>
        </p:nvSpPr>
        <p:spPr>
          <a:xfrm>
            <a:off x="1752600" y="2728109"/>
            <a:ext cx="5714999" cy="140178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5400"/>
              <a:buNone/>
            </a:pPr>
            <a:r>
              <a:rPr b="1" lang="en-US" sz="5400">
                <a:solidFill>
                  <a:srgbClr val="FF0000"/>
                </a:solidFill>
              </a:rPr>
              <a:t>Bonus Round!!!!</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sp>
        <p:nvSpPr>
          <p:cNvPr id="704" name="Google Shape;704;p56"/>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150"/>
              <a:buFont typeface="Quattrocento Sans"/>
              <a:buNone/>
            </a:pPr>
            <a:r>
              <a:rPr lang="en-US" sz="3150"/>
              <a:t>Do IDEA Part C and Part B preschool programs follow the IDEA confidentiality provisions or FERPA?</a:t>
            </a:r>
            <a:endParaRPr/>
          </a:p>
        </p:txBody>
      </p:sp>
      <p:sp>
        <p:nvSpPr>
          <p:cNvPr id="705" name="Google Shape;705;p5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SzPts val="2800"/>
              <a:buChar char="•"/>
            </a:pPr>
            <a:r>
              <a:rPr lang="en-US"/>
              <a:t>The IDEA Part C and Part B preschool program must follow the applicable IDEA Part B or Part C confidentiality provisions. </a:t>
            </a:r>
            <a:endParaRPr/>
          </a:p>
          <a:p>
            <a:pPr indent="-228600" lvl="0" marL="228600" rtl="0" algn="l">
              <a:lnSpc>
                <a:spcPct val="80000"/>
              </a:lnSpc>
              <a:spcBef>
                <a:spcPts val="1000"/>
              </a:spcBef>
              <a:spcAft>
                <a:spcPts val="0"/>
              </a:spcAft>
              <a:buSzPts val="2800"/>
              <a:buChar char="•"/>
            </a:pPr>
            <a:r>
              <a:rPr lang="en-US"/>
              <a:t>Part B and Part C provisions are consistent with, and incorporate protections under, FERPA, the IDEA Part B and Part C confidentiality provisions include several provisions that are specifically related to infants, toddlers and children with disabilities receiving services under IDEA and provide protections beyond the FERPA requirements.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9" name="Shape 709"/>
        <p:cNvGrpSpPr/>
        <p:nvPr/>
      </p:nvGrpSpPr>
      <p:grpSpPr>
        <a:xfrm>
          <a:off x="0" y="0"/>
          <a:ext cx="0" cy="0"/>
          <a:chOff x="0" y="0"/>
          <a:chExt cx="0" cy="0"/>
        </a:xfrm>
      </p:grpSpPr>
      <p:sp>
        <p:nvSpPr>
          <p:cNvPr id="710" name="Google Shape;710;p5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2800"/>
              <a:buFont typeface="Quattrocento Sans"/>
              <a:buNone/>
            </a:pPr>
            <a:r>
              <a:rPr lang="en-US" sz="2800"/>
              <a:t>Who has to comply with the confidentiality requirements under IDEA Parts B and C and what is a participating agency? </a:t>
            </a:r>
            <a:endParaRPr/>
          </a:p>
        </p:txBody>
      </p:sp>
      <p:sp>
        <p:nvSpPr>
          <p:cNvPr id="711" name="Google Shape;711;p5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Under both IDEA Parts B and C, the participating agency must comply with the IDEA confidentiality requirements. The definition of a “participating agency” is different under the IDEA Part B and Part C regulations and applies differently in different States under IDEA Part C depending on how the State delivers IDEA Part C services.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sp>
        <p:nvSpPr>
          <p:cNvPr id="717" name="Google Shape;717;p5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2800"/>
              <a:buFont typeface="Quattrocento Sans"/>
              <a:buNone/>
            </a:pPr>
            <a:r>
              <a:rPr lang="en-US" sz="2800"/>
              <a:t>What are “education records” and “early intervention records” under IDEA? Are these the same as the definitions under FERPA?</a:t>
            </a:r>
            <a:endParaRPr/>
          </a:p>
        </p:txBody>
      </p:sp>
      <p:sp>
        <p:nvSpPr>
          <p:cNvPr id="718" name="Google Shape;718;p5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IDEA Part B, the definition of “education records” refers to the definition in FERPA. </a:t>
            </a:r>
            <a:endParaRPr/>
          </a:p>
          <a:p>
            <a:pPr indent="-228600" lvl="0" marL="228600" rtl="0" algn="l">
              <a:lnSpc>
                <a:spcPct val="90000"/>
              </a:lnSpc>
              <a:spcBef>
                <a:spcPts val="1000"/>
              </a:spcBef>
              <a:spcAft>
                <a:spcPts val="0"/>
              </a:spcAft>
              <a:buSzPts val="2800"/>
              <a:buChar char="•"/>
            </a:pPr>
            <a:r>
              <a:rPr lang="en-US"/>
              <a:t>IDEA Part C regulations define “early intervention records” as all records regarding a child that are required to be collected, maintained, or used under IDEA Part C. 34 CFR § 303.403(b).</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2" name="Shape 722"/>
        <p:cNvGrpSpPr/>
        <p:nvPr/>
      </p:nvGrpSpPr>
      <p:grpSpPr>
        <a:xfrm>
          <a:off x="0" y="0"/>
          <a:ext cx="0" cy="0"/>
          <a:chOff x="0" y="0"/>
          <a:chExt cx="0" cy="0"/>
        </a:xfrm>
      </p:grpSpPr>
      <p:sp>
        <p:nvSpPr>
          <p:cNvPr id="723" name="Google Shape;723;p5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When do the IDEA confidentiality requirements apply?</a:t>
            </a:r>
            <a:endParaRPr/>
          </a:p>
        </p:txBody>
      </p:sp>
      <p:sp>
        <p:nvSpPr>
          <p:cNvPr id="724" name="Google Shape;724;p5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The IDEA Part B and Part C confidentiality requirements apply from the time a child is referred to IDEA. </a:t>
            </a:r>
            <a:endParaRPr/>
          </a:p>
          <a:p>
            <a:pPr indent="-228600" lvl="0" marL="228600" rtl="0" algn="l">
              <a:lnSpc>
                <a:spcPct val="90000"/>
              </a:lnSpc>
              <a:spcBef>
                <a:spcPts val="1000"/>
              </a:spcBef>
              <a:spcAft>
                <a:spcPts val="0"/>
              </a:spcAft>
              <a:buSzPts val="2800"/>
              <a:buChar char="•"/>
            </a:pPr>
            <a:r>
              <a:rPr lang="en-US"/>
              <a:t>IDEA Part B confidentiality regulations apply to records collected or maintained once the child is referred to IDEA Part B. 34 CFR §300.610. </a:t>
            </a:r>
            <a:endParaRPr/>
          </a:p>
          <a:p>
            <a:pPr indent="-228600" lvl="0" marL="228600" rtl="0" algn="l">
              <a:lnSpc>
                <a:spcPct val="90000"/>
              </a:lnSpc>
              <a:spcBef>
                <a:spcPts val="1000"/>
              </a:spcBef>
              <a:spcAft>
                <a:spcPts val="0"/>
              </a:spcAft>
              <a:buSzPts val="2800"/>
              <a:buChar char="•"/>
            </a:pPr>
            <a:r>
              <a:rPr lang="en-US"/>
              <a:t>IDEA Part C confidentiality regulations apply from when a child is referred to IDEA. 34 CFR § 303.401(c)(2)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6"/>
          <p:cNvSpPr txBox="1"/>
          <p:nvPr>
            <p:ph type="ctrTitle"/>
          </p:nvPr>
        </p:nvSpPr>
        <p:spPr>
          <a:xfrm>
            <a:off x="685800" y="1600200"/>
            <a:ext cx="7772400" cy="1780108"/>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en-US"/>
              <a:t>Data Security In Child Serving Systems</a:t>
            </a:r>
            <a:br>
              <a:rPr lang="en-US"/>
            </a:br>
            <a:r>
              <a:rPr lang="en-US"/>
              <a:t>Privacy:   HIPAA</a:t>
            </a:r>
            <a:endParaRPr sz="2100"/>
          </a:p>
        </p:txBody>
      </p:sp>
      <p:sp>
        <p:nvSpPr>
          <p:cNvPr id="304" name="Google Shape;304;p6"/>
          <p:cNvSpPr txBox="1"/>
          <p:nvPr>
            <p:ph idx="1" type="subTitle"/>
          </p:nvPr>
        </p:nvSpPr>
        <p:spPr>
          <a:xfrm>
            <a:off x="1371600" y="3556001"/>
            <a:ext cx="6400800" cy="1473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500"/>
              <a:buNone/>
            </a:pPr>
            <a:r>
              <a:rPr b="1" lang="en-US"/>
              <a:t>D. Marty Esquibel</a:t>
            </a:r>
            <a:r>
              <a:rPr lang="en-US"/>
              <a:t>, HIPAA Privacy &amp; Security Officer, Department of Human Services, State of Colorado </a:t>
            </a:r>
            <a:endParaRPr/>
          </a:p>
          <a:p>
            <a:pPr indent="0" lvl="0" marL="0" rtl="0" algn="ctr">
              <a:spcBef>
                <a:spcPts val="300"/>
              </a:spcBef>
              <a:spcAft>
                <a:spcPts val="0"/>
              </a:spcAft>
              <a:buSzPts val="1500"/>
              <a:buNone/>
            </a:pPr>
            <a:r>
              <a:rPr lang="en-US"/>
              <a:t> </a:t>
            </a:r>
            <a:endParaRPr/>
          </a:p>
          <a:p>
            <a:pPr indent="0" lvl="0" marL="0" rtl="0" algn="ctr">
              <a:spcBef>
                <a:spcPts val="300"/>
              </a:spcBef>
              <a:spcAft>
                <a:spcPts val="0"/>
              </a:spcAft>
              <a:buSzPts val="1500"/>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8" name="Shape 728"/>
        <p:cNvGrpSpPr/>
        <p:nvPr/>
      </p:nvGrpSpPr>
      <p:grpSpPr>
        <a:xfrm>
          <a:off x="0" y="0"/>
          <a:ext cx="0" cy="0"/>
          <a:chOff x="0" y="0"/>
          <a:chExt cx="0" cy="0"/>
        </a:xfrm>
      </p:grpSpPr>
      <p:sp>
        <p:nvSpPr>
          <p:cNvPr id="729" name="Google Shape;729;p60"/>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Resources</a:t>
            </a:r>
            <a:endParaRPr/>
          </a:p>
        </p:txBody>
      </p:sp>
      <p:sp>
        <p:nvSpPr>
          <p:cNvPr id="730" name="Google Shape;730;p6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u="sng">
                <a:solidFill>
                  <a:schemeClr val="hlink"/>
                </a:solidFill>
                <a:hlinkClick r:id="rId3"/>
              </a:rPr>
              <a:t>FERPA/IDEA Crosswalk</a:t>
            </a:r>
            <a:endParaRPr/>
          </a:p>
          <a:p>
            <a:pPr indent="-228600" lvl="0" marL="228600" rtl="0" algn="l">
              <a:lnSpc>
                <a:spcPct val="90000"/>
              </a:lnSpc>
              <a:spcBef>
                <a:spcPts val="1000"/>
              </a:spcBef>
              <a:spcAft>
                <a:spcPts val="0"/>
              </a:spcAft>
              <a:buSzPts val="2800"/>
              <a:buChar char="•"/>
            </a:pPr>
            <a:r>
              <a:rPr lang="en-US" u="sng">
                <a:solidFill>
                  <a:schemeClr val="hlink"/>
                </a:solidFill>
                <a:hlinkClick r:id="rId4"/>
              </a:rPr>
              <a:t>Understanding the Confidentiality Requirements Applicable to IDEA Early Childhood Programs FAQ</a:t>
            </a:r>
            <a:endParaRPr/>
          </a:p>
          <a:p>
            <a:pPr indent="-228600" lvl="0" marL="228600" rtl="0" algn="l">
              <a:lnSpc>
                <a:spcPct val="90000"/>
              </a:lnSpc>
              <a:spcBef>
                <a:spcPts val="1000"/>
              </a:spcBef>
              <a:spcAft>
                <a:spcPts val="0"/>
              </a:spcAft>
              <a:buSzPts val="2800"/>
              <a:buChar char="•"/>
            </a:pPr>
            <a:r>
              <a:rPr lang="en-US" u="sng">
                <a:solidFill>
                  <a:schemeClr val="hlink"/>
                </a:solidFill>
                <a:hlinkClick r:id="rId5"/>
              </a:rPr>
              <a:t>Early Childhood Data Governance Policy Guide and Template</a:t>
            </a:r>
            <a:endParaRPr/>
          </a:p>
          <a:p>
            <a:pPr indent="-228600" lvl="0" marL="228600" rtl="0" algn="l">
              <a:lnSpc>
                <a:spcPct val="90000"/>
              </a:lnSpc>
              <a:spcBef>
                <a:spcPts val="1000"/>
              </a:spcBef>
              <a:spcAft>
                <a:spcPts val="0"/>
              </a:spcAft>
              <a:buSzPts val="2800"/>
              <a:buChar char="•"/>
            </a:pPr>
            <a:r>
              <a:rPr lang="en-US" u="sng">
                <a:solidFill>
                  <a:schemeClr val="hlink"/>
                </a:solidFill>
                <a:hlinkClick r:id="rId6"/>
              </a:rPr>
              <a:t>Checklist: Data Governance</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5" name="Shape 735"/>
        <p:cNvGrpSpPr/>
        <p:nvPr/>
      </p:nvGrpSpPr>
      <p:grpSpPr>
        <a:xfrm>
          <a:off x="0" y="0"/>
          <a:ext cx="0" cy="0"/>
          <a:chOff x="0" y="0"/>
          <a:chExt cx="0" cy="0"/>
        </a:xfrm>
      </p:grpSpPr>
      <p:sp>
        <p:nvSpPr>
          <p:cNvPr id="736" name="Google Shape;736;p6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4498"/>
              </a:buClr>
              <a:buSzPts val="3500"/>
              <a:buFont typeface="Quattrocento Sans"/>
              <a:buNone/>
            </a:pPr>
            <a:r>
              <a:rPr lang="en-US"/>
              <a:t>Contact information</a:t>
            </a:r>
            <a:endParaRPr/>
          </a:p>
        </p:txBody>
      </p:sp>
      <p:sp>
        <p:nvSpPr>
          <p:cNvPr id="737" name="Google Shape;737;p6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400"/>
              <a:buNone/>
            </a:pPr>
            <a:r>
              <a:rPr lang="en-US" sz="2400"/>
              <a:t>United States Department of Education, </a:t>
            </a:r>
            <a:endParaRPr/>
          </a:p>
          <a:p>
            <a:pPr indent="0" lvl="0" marL="0" rtl="0" algn="ctr">
              <a:lnSpc>
                <a:spcPct val="90000"/>
              </a:lnSpc>
              <a:spcBef>
                <a:spcPts val="1000"/>
              </a:spcBef>
              <a:spcAft>
                <a:spcPts val="0"/>
              </a:spcAft>
              <a:buSzPts val="2400"/>
              <a:buNone/>
            </a:pPr>
            <a:r>
              <a:rPr lang="en-US" sz="2400"/>
              <a:t>Privacy Technical Assistance Center</a:t>
            </a:r>
            <a:endParaRPr/>
          </a:p>
          <a:p>
            <a:pPr indent="0" lvl="0" marL="0" rtl="0" algn="l">
              <a:lnSpc>
                <a:spcPct val="90000"/>
              </a:lnSpc>
              <a:spcBef>
                <a:spcPts val="1000"/>
              </a:spcBef>
              <a:spcAft>
                <a:spcPts val="0"/>
              </a:spcAft>
              <a:buSzPts val="2800"/>
              <a:buNone/>
            </a:pPr>
            <a:r>
              <a:t/>
            </a:r>
            <a:endParaRPr/>
          </a:p>
        </p:txBody>
      </p:sp>
      <p:grpSp>
        <p:nvGrpSpPr>
          <p:cNvPr id="738" name="Google Shape;738;p61"/>
          <p:cNvGrpSpPr/>
          <p:nvPr/>
        </p:nvGrpSpPr>
        <p:grpSpPr>
          <a:xfrm>
            <a:off x="2895600" y="2890800"/>
            <a:ext cx="2490358" cy="692665"/>
            <a:chOff x="629938" y="2438400"/>
            <a:chExt cx="2490358" cy="692665"/>
          </a:xfrm>
        </p:grpSpPr>
        <p:pic>
          <p:nvPicPr>
            <p:cNvPr id="739" name="Google Shape;739;p61"/>
            <p:cNvPicPr preferRelativeResize="0"/>
            <p:nvPr/>
          </p:nvPicPr>
          <p:blipFill rotWithShape="1">
            <a:blip r:embed="rId3">
              <a:alphaModFix/>
            </a:blip>
            <a:srcRect b="0" l="0" r="0" t="0"/>
            <a:stretch/>
          </p:blipFill>
          <p:spPr>
            <a:xfrm>
              <a:off x="629938" y="2438400"/>
              <a:ext cx="462000" cy="462000"/>
            </a:xfrm>
            <a:prstGeom prst="rect">
              <a:avLst/>
            </a:prstGeom>
            <a:noFill/>
            <a:ln>
              <a:noFill/>
            </a:ln>
          </p:spPr>
        </p:pic>
        <p:sp>
          <p:nvSpPr>
            <p:cNvPr id="740" name="Google Shape;740;p61"/>
            <p:cNvSpPr txBox="1"/>
            <p:nvPr/>
          </p:nvSpPr>
          <p:spPr>
            <a:xfrm>
              <a:off x="1391938" y="2484734"/>
              <a:ext cx="1728358" cy="646331"/>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Quattrocento Sans"/>
                  <a:ea typeface="Quattrocento Sans"/>
                  <a:cs typeface="Quattrocento Sans"/>
                  <a:sym typeface="Quattrocento Sans"/>
                </a:rPr>
                <a:t>(855) 249-3072</a:t>
              </a:r>
              <a:endParaRPr/>
            </a:p>
            <a:p>
              <a:pPr indent="0" lvl="1"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Quattrocento Sans"/>
                  <a:ea typeface="Quattrocento Sans"/>
                  <a:cs typeface="Quattrocento Sans"/>
                  <a:sym typeface="Quattrocento Sans"/>
                </a:rPr>
                <a:t>(202) 260-3887</a:t>
              </a:r>
              <a:endParaRPr/>
            </a:p>
          </p:txBody>
        </p:sp>
      </p:grpSp>
      <p:grpSp>
        <p:nvGrpSpPr>
          <p:cNvPr id="741" name="Google Shape;741;p61"/>
          <p:cNvGrpSpPr/>
          <p:nvPr/>
        </p:nvGrpSpPr>
        <p:grpSpPr>
          <a:xfrm>
            <a:off x="2895600" y="3657600"/>
            <a:ext cx="3200400" cy="533400"/>
            <a:chOff x="612859" y="2764221"/>
            <a:chExt cx="3200400" cy="533400"/>
          </a:xfrm>
        </p:grpSpPr>
        <p:pic>
          <p:nvPicPr>
            <p:cNvPr id="742" name="Google Shape;742;p61"/>
            <p:cNvPicPr preferRelativeResize="0"/>
            <p:nvPr/>
          </p:nvPicPr>
          <p:blipFill rotWithShape="1">
            <a:blip r:embed="rId4">
              <a:alphaModFix/>
            </a:blip>
            <a:srcRect b="0" l="0" r="0" t="0"/>
            <a:stretch/>
          </p:blipFill>
          <p:spPr>
            <a:xfrm>
              <a:off x="612859" y="2764221"/>
              <a:ext cx="533400" cy="533400"/>
            </a:xfrm>
            <a:prstGeom prst="rect">
              <a:avLst/>
            </a:prstGeom>
            <a:noFill/>
            <a:ln>
              <a:noFill/>
            </a:ln>
          </p:spPr>
        </p:pic>
        <p:sp>
          <p:nvSpPr>
            <p:cNvPr id="743" name="Google Shape;743;p61"/>
            <p:cNvSpPr txBox="1"/>
            <p:nvPr/>
          </p:nvSpPr>
          <p:spPr>
            <a:xfrm>
              <a:off x="1374859" y="2840421"/>
              <a:ext cx="2438400" cy="369332"/>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1800"/>
                <a:buFont typeface="Arial"/>
                <a:buNone/>
              </a:pPr>
              <a:r>
                <a:rPr b="0" i="0" lang="en-US" sz="1800" u="sng" cap="none" strike="noStrike">
                  <a:solidFill>
                    <a:srgbClr val="000000"/>
                  </a:solidFill>
                  <a:latin typeface="Quattrocento Sans"/>
                  <a:ea typeface="Quattrocento Sans"/>
                  <a:cs typeface="Quattrocento Sans"/>
                  <a:sym typeface="Quattrocento Sans"/>
                  <a:hlinkClick r:id="rId5"/>
                </a:rPr>
                <a:t>privacyTA@ed.gov</a:t>
              </a:r>
              <a:endParaRPr b="0" i="0" sz="1800" u="none" cap="none" strike="noStrike">
                <a:solidFill>
                  <a:srgbClr val="000000"/>
                </a:solidFill>
                <a:latin typeface="Quattrocento Sans"/>
                <a:ea typeface="Quattrocento Sans"/>
                <a:cs typeface="Quattrocento Sans"/>
                <a:sym typeface="Quattrocento Sans"/>
              </a:endParaRPr>
            </a:p>
          </p:txBody>
        </p:sp>
      </p:grpSp>
      <p:grpSp>
        <p:nvGrpSpPr>
          <p:cNvPr id="744" name="Google Shape;744;p61"/>
          <p:cNvGrpSpPr/>
          <p:nvPr/>
        </p:nvGrpSpPr>
        <p:grpSpPr>
          <a:xfrm>
            <a:off x="2895600" y="4510648"/>
            <a:ext cx="3834563" cy="442352"/>
            <a:chOff x="612859" y="3649184"/>
            <a:chExt cx="3834563" cy="442352"/>
          </a:xfrm>
        </p:grpSpPr>
        <p:pic>
          <p:nvPicPr>
            <p:cNvPr id="745" name="Google Shape;745;p61"/>
            <p:cNvPicPr preferRelativeResize="0"/>
            <p:nvPr/>
          </p:nvPicPr>
          <p:blipFill rotWithShape="1">
            <a:blip r:embed="rId6">
              <a:alphaModFix/>
            </a:blip>
            <a:srcRect b="0" l="0" r="24738" t="0"/>
            <a:stretch/>
          </p:blipFill>
          <p:spPr>
            <a:xfrm>
              <a:off x="612859" y="3649184"/>
              <a:ext cx="638558" cy="442352"/>
            </a:xfrm>
            <a:prstGeom prst="rect">
              <a:avLst/>
            </a:prstGeom>
            <a:noFill/>
            <a:ln>
              <a:noFill/>
            </a:ln>
          </p:spPr>
        </p:pic>
        <p:sp>
          <p:nvSpPr>
            <p:cNvPr id="746" name="Google Shape;746;p61"/>
            <p:cNvSpPr txBox="1"/>
            <p:nvPr/>
          </p:nvSpPr>
          <p:spPr>
            <a:xfrm>
              <a:off x="1338109" y="3722204"/>
              <a:ext cx="3109313" cy="369332"/>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1800"/>
                <a:buFont typeface="Arial"/>
                <a:buNone/>
              </a:pPr>
              <a:r>
                <a:rPr b="0" i="0" lang="en-US" sz="1800" u="sng" cap="none" strike="noStrike">
                  <a:solidFill>
                    <a:srgbClr val="000000"/>
                  </a:solidFill>
                  <a:latin typeface="Quattrocento Sans"/>
                  <a:ea typeface="Quattrocento Sans"/>
                  <a:cs typeface="Quattrocento Sans"/>
                  <a:sym typeface="Quattrocento Sans"/>
                  <a:hlinkClick r:id="rId7"/>
                </a:rPr>
                <a:t>http://studentprivacy.ed.gov</a:t>
              </a:r>
              <a:r>
                <a:rPr b="0" i="0" lang="en-US" sz="1800" u="none" cap="none" strike="noStrike">
                  <a:solidFill>
                    <a:srgbClr val="000000"/>
                  </a:solidFill>
                  <a:latin typeface="Quattrocento Sans"/>
                  <a:ea typeface="Quattrocento Sans"/>
                  <a:cs typeface="Quattrocento Sans"/>
                  <a:sym typeface="Quattrocento Sans"/>
                </a:rPr>
                <a:t> </a:t>
              </a:r>
              <a:endParaRPr/>
            </a:p>
          </p:txBody>
        </p:sp>
      </p:grpSp>
      <p:grpSp>
        <p:nvGrpSpPr>
          <p:cNvPr id="747" name="Google Shape;747;p61"/>
          <p:cNvGrpSpPr/>
          <p:nvPr/>
        </p:nvGrpSpPr>
        <p:grpSpPr>
          <a:xfrm>
            <a:off x="2895600" y="5259517"/>
            <a:ext cx="2514600" cy="531683"/>
            <a:chOff x="630956" y="4150004"/>
            <a:chExt cx="2514600" cy="531683"/>
          </a:xfrm>
        </p:grpSpPr>
        <p:pic>
          <p:nvPicPr>
            <p:cNvPr id="748" name="Google Shape;748;p61"/>
            <p:cNvPicPr preferRelativeResize="0"/>
            <p:nvPr/>
          </p:nvPicPr>
          <p:blipFill rotWithShape="1">
            <a:blip r:embed="rId8">
              <a:alphaModFix/>
            </a:blip>
            <a:srcRect b="0" l="0" r="0" t="0"/>
            <a:stretch/>
          </p:blipFill>
          <p:spPr>
            <a:xfrm>
              <a:off x="630956" y="4150004"/>
              <a:ext cx="531683" cy="531683"/>
            </a:xfrm>
            <a:prstGeom prst="rect">
              <a:avLst/>
            </a:prstGeom>
            <a:noFill/>
            <a:ln>
              <a:noFill/>
            </a:ln>
          </p:spPr>
        </p:pic>
        <p:sp>
          <p:nvSpPr>
            <p:cNvPr id="749" name="Google Shape;749;p61"/>
            <p:cNvSpPr txBox="1"/>
            <p:nvPr/>
          </p:nvSpPr>
          <p:spPr>
            <a:xfrm>
              <a:off x="1386741" y="4224487"/>
              <a:ext cx="1758815" cy="369332"/>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Quattrocento Sans"/>
                  <a:ea typeface="Quattrocento Sans"/>
                  <a:cs typeface="Quattrocento Sans"/>
                  <a:sym typeface="Quattrocento Sans"/>
                </a:rPr>
                <a:t>(855) 249-3073</a:t>
              </a:r>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sp>
        <p:nvSpPr>
          <p:cNvPr id="754" name="Google Shape;754;p62"/>
          <p:cNvSpPr/>
          <p:nvPr/>
        </p:nvSpPr>
        <p:spPr>
          <a:xfrm>
            <a:off x="-96325" y="0"/>
            <a:ext cx="9240300" cy="6858000"/>
          </a:xfrm>
          <a:prstGeom prst="rect">
            <a:avLst/>
          </a:prstGeom>
          <a:solidFill>
            <a:srgbClr val="009A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755" name="Google Shape;755;p62"/>
          <p:cNvPicPr preferRelativeResize="0"/>
          <p:nvPr/>
        </p:nvPicPr>
        <p:blipFill rotWithShape="1">
          <a:blip r:embed="rId3">
            <a:alphaModFix/>
          </a:blip>
          <a:srcRect b="0" l="0" r="0" t="0"/>
          <a:stretch/>
        </p:blipFill>
        <p:spPr>
          <a:xfrm>
            <a:off x="0" y="-75355"/>
            <a:ext cx="9144000" cy="1217509"/>
          </a:xfrm>
          <a:prstGeom prst="rect">
            <a:avLst/>
          </a:prstGeom>
          <a:noFill/>
          <a:ln>
            <a:noFill/>
          </a:ln>
        </p:spPr>
      </p:pic>
      <p:sp>
        <p:nvSpPr>
          <p:cNvPr id="756" name="Google Shape;756;p62"/>
          <p:cNvSpPr txBox="1"/>
          <p:nvPr/>
        </p:nvSpPr>
        <p:spPr>
          <a:xfrm>
            <a:off x="-167100" y="2205275"/>
            <a:ext cx="9144000" cy="1465200"/>
          </a:xfrm>
          <a:prstGeom prst="rect">
            <a:avLst/>
          </a:prstGeom>
          <a:noFill/>
          <a:ln>
            <a:noFill/>
          </a:ln>
        </p:spPr>
        <p:txBody>
          <a:bodyPr anchorCtr="0" anchor="t" bIns="91425" lIns="91425" spcFirstLastPara="1" rIns="91425" wrap="square" tIns="91425">
            <a:noAutofit/>
          </a:bodyPr>
          <a:lstStyle/>
          <a:p>
            <a:pPr indent="0" lvl="0" marL="457200" marR="0" rtl="0" algn="ctr">
              <a:lnSpc>
                <a:spcPct val="100000"/>
              </a:lnSpc>
              <a:spcBef>
                <a:spcPts val="0"/>
              </a:spcBef>
              <a:spcAft>
                <a:spcPts val="0"/>
              </a:spcAft>
              <a:buClr>
                <a:srgbClr val="000000"/>
              </a:buClr>
              <a:buSzPts val="4500"/>
              <a:buFont typeface="Arial"/>
              <a:buNone/>
            </a:pPr>
            <a:r>
              <a:rPr b="1" i="0" lang="en-US" sz="4500" u="none" cap="none" strike="noStrike">
                <a:solidFill>
                  <a:srgbClr val="FFFFFF"/>
                </a:solidFill>
                <a:latin typeface="Montserrat"/>
                <a:ea typeface="Montserrat"/>
                <a:cs typeface="Montserrat"/>
                <a:sym typeface="Montserrat"/>
              </a:rPr>
              <a:t>Thank you for joining us!</a:t>
            </a:r>
            <a:endParaRPr b="1" i="0" sz="4500" u="none" cap="none" strike="noStrike">
              <a:solidFill>
                <a:srgbClr val="FFFFFF"/>
              </a:solidFill>
              <a:latin typeface="Montserrat"/>
              <a:ea typeface="Montserrat"/>
              <a:cs typeface="Montserrat"/>
              <a:sym typeface="Montserrat"/>
            </a:endParaRPr>
          </a:p>
          <a:p>
            <a:pPr indent="0" lvl="0" marL="457200" marR="0" rtl="0" algn="ctr">
              <a:lnSpc>
                <a:spcPct val="100000"/>
              </a:lnSpc>
              <a:spcBef>
                <a:spcPts val="0"/>
              </a:spcBef>
              <a:spcAft>
                <a:spcPts val="0"/>
              </a:spcAft>
              <a:buClr>
                <a:srgbClr val="000000"/>
              </a:buClr>
              <a:buSzPts val="4500"/>
              <a:buFont typeface="Arial"/>
              <a:buNone/>
            </a:pPr>
            <a:r>
              <a:t/>
            </a:r>
            <a:endParaRPr b="1" sz="4500">
              <a:solidFill>
                <a:srgbClr val="FFFFFF"/>
              </a:solidFill>
              <a:latin typeface="Montserrat"/>
              <a:ea typeface="Montserrat"/>
              <a:cs typeface="Montserrat"/>
              <a:sym typeface="Montserrat"/>
            </a:endParaRPr>
          </a:p>
          <a:p>
            <a:pPr indent="0" lvl="0" marL="457200" marR="0" rtl="0" algn="ctr">
              <a:lnSpc>
                <a:spcPct val="100000"/>
              </a:lnSpc>
              <a:spcBef>
                <a:spcPts val="0"/>
              </a:spcBef>
              <a:spcAft>
                <a:spcPts val="0"/>
              </a:spcAft>
              <a:buClr>
                <a:srgbClr val="000000"/>
              </a:buClr>
              <a:buSzPts val="4500"/>
              <a:buFont typeface="Arial"/>
              <a:buNone/>
            </a:pPr>
            <a:r>
              <a:rPr b="1" lang="en-US" sz="4500">
                <a:solidFill>
                  <a:srgbClr val="FFFFFF"/>
                </a:solidFill>
                <a:latin typeface="Montserrat"/>
                <a:ea typeface="Montserrat"/>
                <a:cs typeface="Montserrat"/>
                <a:sym typeface="Montserrat"/>
              </a:rPr>
              <a:t>See you for Parts 2 and 3 in early 2020</a:t>
            </a:r>
            <a:endParaRPr b="1" sz="4500">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500"/>
              <a:buFont typeface="Arial"/>
              <a:buNone/>
            </a:pPr>
            <a:r>
              <a:t/>
            </a:r>
            <a:endParaRPr b="1" i="0" sz="45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7"/>
          <p:cNvSpPr txBox="1"/>
          <p:nvPr>
            <p:ph idx="1" type="body"/>
          </p:nvPr>
        </p:nvSpPr>
        <p:spPr>
          <a:xfrm>
            <a:off x="872068" y="2675467"/>
            <a:ext cx="7408333" cy="3450696"/>
          </a:xfrm>
          <a:prstGeom prst="rect">
            <a:avLst/>
          </a:prstGeom>
          <a:noFill/>
          <a:ln>
            <a:noFill/>
          </a:ln>
        </p:spPr>
        <p:txBody>
          <a:bodyPr anchorCtr="0" anchor="t" bIns="45700" lIns="91425" spcFirstLastPara="1" rIns="91425" wrap="square" tIns="45700">
            <a:normAutofit/>
          </a:bodyPr>
          <a:lstStyle/>
          <a:p>
            <a:pPr indent="0" lvl="0" marL="82296" rtl="0" algn="l">
              <a:spcBef>
                <a:spcPts val="0"/>
              </a:spcBef>
              <a:spcAft>
                <a:spcPts val="0"/>
              </a:spcAft>
              <a:buSzPts val="1800"/>
              <a:buNone/>
            </a:pPr>
            <a:r>
              <a:rPr lang="en-US"/>
              <a:t>Disclaimer: The views and opinions expressed in this presentation are mine and do not necessarily reflect the official policy or position of my employer. </a:t>
            </a:r>
            <a:endParaRPr/>
          </a:p>
        </p:txBody>
      </p:sp>
      <p:sp>
        <p:nvSpPr>
          <p:cNvPr id="310" name="Google Shape;310;p7"/>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en-US"/>
              <a:t>DISCLAIMER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8"/>
          <p:cNvSpPr txBox="1"/>
          <p:nvPr>
            <p:ph idx="1" type="body"/>
          </p:nvPr>
        </p:nvSpPr>
        <p:spPr>
          <a:xfrm>
            <a:off x="457200" y="2743200"/>
            <a:ext cx="8229600" cy="3086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625"/>
              <a:buNone/>
            </a:pPr>
            <a:r>
              <a:t/>
            </a:r>
            <a:endParaRPr sz="2625"/>
          </a:p>
          <a:p>
            <a:pPr indent="0" lvl="0" marL="205740" rtl="0" algn="l">
              <a:spcBef>
                <a:spcPts val="660"/>
              </a:spcBef>
              <a:spcAft>
                <a:spcPts val="0"/>
              </a:spcAft>
              <a:buSzPts val="3300"/>
              <a:buNone/>
            </a:pPr>
            <a:r>
              <a:t/>
            </a:r>
            <a:endParaRPr sz="3300"/>
          </a:p>
        </p:txBody>
      </p:sp>
      <p:sp>
        <p:nvSpPr>
          <p:cNvPr id="317" name="Google Shape;317;p8"/>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300"/>
              <a:buFont typeface="Candara"/>
              <a:buNone/>
            </a:pPr>
            <a:r>
              <a:rPr lang="en-US">
                <a:solidFill>
                  <a:schemeClr val="dk1"/>
                </a:solidFill>
              </a:rPr>
              <a:t>Circle Time!</a:t>
            </a:r>
            <a:endParaRPr>
              <a:solidFill>
                <a:schemeClr val="dk1"/>
              </a:solidFill>
            </a:endParaRPr>
          </a:p>
        </p:txBody>
      </p:sp>
      <p:sp>
        <p:nvSpPr>
          <p:cNvPr id="318" name="Google Shape;318;p8"/>
          <p:cNvSpPr/>
          <p:nvPr/>
        </p:nvSpPr>
        <p:spPr>
          <a:xfrm>
            <a:off x="3227832" y="2609469"/>
            <a:ext cx="3163824" cy="3167253"/>
          </a:xfrm>
          <a:prstGeom prst="smileyFace">
            <a:avLst>
              <a:gd fmla="val 4653" name="adj"/>
            </a:avLst>
          </a:prstGeom>
          <a:solidFill>
            <a:schemeClr val="accent1"/>
          </a:solidFill>
          <a:ln cap="flat" cmpd="sng" w="15875">
            <a:solidFill>
              <a:srgbClr val="175B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25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grpSp>
        <p:nvGrpSpPr>
          <p:cNvPr id="324" name="Google Shape;324;p9"/>
          <p:cNvGrpSpPr/>
          <p:nvPr/>
        </p:nvGrpSpPr>
        <p:grpSpPr>
          <a:xfrm>
            <a:off x="2086727" y="2443799"/>
            <a:ext cx="3483121" cy="3287553"/>
            <a:chOff x="849239" y="42148"/>
            <a:chExt cx="3483121" cy="3287553"/>
          </a:xfrm>
        </p:grpSpPr>
        <p:sp>
          <p:nvSpPr>
            <p:cNvPr id="325" name="Google Shape;325;p9"/>
            <p:cNvSpPr/>
            <p:nvPr/>
          </p:nvSpPr>
          <p:spPr>
            <a:xfrm>
              <a:off x="1579245" y="42148"/>
              <a:ext cx="2023110" cy="2023110"/>
            </a:xfrm>
            <a:prstGeom prst="ellipse">
              <a:avLst/>
            </a:prstGeom>
            <a:gradFill>
              <a:gsLst>
                <a:gs pos="0">
                  <a:srgbClr val="75D2FF">
                    <a:alpha val="49803"/>
                  </a:srgbClr>
                </a:gs>
                <a:gs pos="100000">
                  <a:srgbClr val="13A1EB">
                    <a:alpha val="49803"/>
                  </a:srgbClr>
                </a:gs>
              </a:gsLst>
              <a:lin ang="5400000" scaled="0"/>
            </a:gradFill>
            <a:ln>
              <a:noFill/>
            </a:ln>
            <a:effectLst>
              <a:outerShdw blurRad="50800" rotWithShape="0" dir="5400000" dist="254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9"/>
            <p:cNvSpPr txBox="1"/>
            <p:nvPr/>
          </p:nvSpPr>
          <p:spPr>
            <a:xfrm>
              <a:off x="1848993" y="396192"/>
              <a:ext cx="1483614" cy="91039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i="0" lang="en-US" sz="2000" u="none" cap="none" strike="noStrike">
                  <a:solidFill>
                    <a:schemeClr val="dk1"/>
                  </a:solidFill>
                  <a:latin typeface="Arial"/>
                  <a:ea typeface="Arial"/>
                  <a:cs typeface="Arial"/>
                  <a:sym typeface="Arial"/>
                </a:rPr>
                <a:t>Data Management</a:t>
              </a:r>
              <a:endParaRPr/>
            </a:p>
          </p:txBody>
        </p:sp>
        <p:sp>
          <p:nvSpPr>
            <p:cNvPr id="327" name="Google Shape;327;p9"/>
            <p:cNvSpPr/>
            <p:nvPr/>
          </p:nvSpPr>
          <p:spPr>
            <a:xfrm>
              <a:off x="2309250" y="1306591"/>
              <a:ext cx="2023110" cy="2023110"/>
            </a:xfrm>
            <a:prstGeom prst="ellipse">
              <a:avLst/>
            </a:prstGeom>
            <a:gradFill>
              <a:gsLst>
                <a:gs pos="0">
                  <a:srgbClr val="75D2FF">
                    <a:alpha val="49803"/>
                  </a:srgbClr>
                </a:gs>
                <a:gs pos="100000">
                  <a:srgbClr val="13A1EB">
                    <a:alpha val="49803"/>
                  </a:srgbClr>
                </a:gs>
              </a:gsLst>
              <a:lin ang="5400000" scaled="0"/>
            </a:gradFill>
            <a:ln>
              <a:noFill/>
            </a:ln>
            <a:effectLst>
              <a:outerShdw blurRad="50800" rotWithShape="0" dir="5400000" dist="254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9"/>
            <p:cNvSpPr txBox="1"/>
            <p:nvPr/>
          </p:nvSpPr>
          <p:spPr>
            <a:xfrm>
              <a:off x="2927985" y="1829228"/>
              <a:ext cx="1213866" cy="111271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i="0" lang="en-US" sz="2000" u="none" cap="none" strike="noStrike">
                  <a:solidFill>
                    <a:srgbClr val="7030A0"/>
                  </a:solidFill>
                  <a:latin typeface="Arial"/>
                  <a:ea typeface="Arial"/>
                  <a:cs typeface="Arial"/>
                  <a:sym typeface="Arial"/>
                </a:rPr>
                <a:t>Privacy</a:t>
              </a:r>
              <a:endParaRPr/>
            </a:p>
          </p:txBody>
        </p:sp>
        <p:sp>
          <p:nvSpPr>
            <p:cNvPr id="329" name="Google Shape;329;p9"/>
            <p:cNvSpPr/>
            <p:nvPr/>
          </p:nvSpPr>
          <p:spPr>
            <a:xfrm>
              <a:off x="849239" y="1306591"/>
              <a:ext cx="2023110" cy="2023110"/>
            </a:xfrm>
            <a:prstGeom prst="ellipse">
              <a:avLst/>
            </a:prstGeom>
            <a:gradFill>
              <a:gsLst>
                <a:gs pos="0">
                  <a:srgbClr val="75D2FF">
                    <a:alpha val="49803"/>
                  </a:srgbClr>
                </a:gs>
                <a:gs pos="100000">
                  <a:srgbClr val="13A1EB">
                    <a:alpha val="49803"/>
                  </a:srgbClr>
                </a:gs>
              </a:gsLst>
              <a:lin ang="5400000" scaled="0"/>
            </a:gradFill>
            <a:ln>
              <a:noFill/>
            </a:ln>
            <a:effectLst>
              <a:outerShdw blurRad="50800" rotWithShape="0" dir="5400000" dist="254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9"/>
            <p:cNvSpPr txBox="1"/>
            <p:nvPr/>
          </p:nvSpPr>
          <p:spPr>
            <a:xfrm>
              <a:off x="1039749" y="1829228"/>
              <a:ext cx="1213866" cy="111271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i="0" lang="en-US" sz="2000" u="none" cap="none" strike="noStrike">
                  <a:solidFill>
                    <a:schemeClr val="dk1"/>
                  </a:solidFill>
                  <a:latin typeface="Arial"/>
                  <a:ea typeface="Arial"/>
                  <a:cs typeface="Arial"/>
                  <a:sym typeface="Arial"/>
                </a:rPr>
                <a:t>Security</a:t>
              </a:r>
              <a:endParaRPr/>
            </a:p>
          </p:txBody>
        </p:sp>
      </p:grpSp>
      <p:sp>
        <p:nvSpPr>
          <p:cNvPr id="331" name="Google Shape;331;p9"/>
          <p:cNvSpPr/>
          <p:nvPr/>
        </p:nvSpPr>
        <p:spPr>
          <a:xfrm>
            <a:off x="2238393" y="1143000"/>
            <a:ext cx="4765985" cy="69249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31B6FD"/>
              </a:buClr>
              <a:buSzPts val="4050"/>
              <a:buFont typeface="Arial"/>
              <a:buNone/>
            </a:pPr>
            <a:r>
              <a:rPr b="1" i="0" lang="en-US" sz="4050" u="none" cap="none" strike="noStrike">
                <a:solidFill>
                  <a:srgbClr val="31B6FD"/>
                </a:solidFill>
                <a:latin typeface="Candara"/>
                <a:ea typeface="Candara"/>
                <a:cs typeface="Candara"/>
                <a:sym typeface="Candara"/>
              </a:rPr>
              <a:t>APPROACH TO DATA</a:t>
            </a:r>
            <a:endParaRPr/>
          </a:p>
        </p:txBody>
      </p:sp>
      <p:sp>
        <p:nvSpPr>
          <p:cNvPr id="332" name="Google Shape;332;p9"/>
          <p:cNvSpPr txBox="1"/>
          <p:nvPr/>
        </p:nvSpPr>
        <p:spPr>
          <a:xfrm>
            <a:off x="5801416" y="2771831"/>
            <a:ext cx="3124200" cy="1338828"/>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1350"/>
              <a:buFont typeface="Arial"/>
              <a:buChar char="•"/>
            </a:pPr>
            <a:r>
              <a:rPr b="1" i="0" lang="en-US" sz="1350" u="none" cap="none" strike="noStrike">
                <a:solidFill>
                  <a:srgbClr val="000000"/>
                </a:solidFill>
                <a:latin typeface="Candara"/>
                <a:ea typeface="Candara"/>
                <a:cs typeface="Candara"/>
                <a:sym typeface="Candara"/>
              </a:rPr>
              <a:t>Privacy:  How you use and disclose information.</a:t>
            </a:r>
            <a:endParaRPr/>
          </a:p>
          <a:p>
            <a:pPr indent="-214313" lvl="0" marL="214313" marR="0" rtl="0" algn="l">
              <a:lnSpc>
                <a:spcPct val="100000"/>
              </a:lnSpc>
              <a:spcBef>
                <a:spcPts val="0"/>
              </a:spcBef>
              <a:spcAft>
                <a:spcPts val="0"/>
              </a:spcAft>
              <a:buClr>
                <a:srgbClr val="000000"/>
              </a:buClr>
              <a:buSzPts val="1350"/>
              <a:buFont typeface="Arial"/>
              <a:buChar char="•"/>
            </a:pPr>
            <a:r>
              <a:rPr b="1" i="0" lang="en-US" sz="1350" u="none" cap="none" strike="noStrike">
                <a:solidFill>
                  <a:srgbClr val="000000"/>
                </a:solidFill>
                <a:latin typeface="Candara"/>
                <a:ea typeface="Candara"/>
                <a:cs typeface="Candara"/>
                <a:sym typeface="Candara"/>
              </a:rPr>
              <a:t>Security: How you protect information.</a:t>
            </a:r>
            <a:endParaRPr/>
          </a:p>
          <a:p>
            <a:pPr indent="-214313" lvl="0" marL="214313" marR="0" rtl="0" algn="l">
              <a:lnSpc>
                <a:spcPct val="100000"/>
              </a:lnSpc>
              <a:spcBef>
                <a:spcPts val="0"/>
              </a:spcBef>
              <a:spcAft>
                <a:spcPts val="0"/>
              </a:spcAft>
              <a:buClr>
                <a:srgbClr val="000000"/>
              </a:buClr>
              <a:buSzPts val="1350"/>
              <a:buFont typeface="Arial"/>
              <a:buChar char="•"/>
            </a:pPr>
            <a:r>
              <a:rPr b="1" i="0" lang="en-US" sz="1350" u="none" cap="none" strike="noStrike">
                <a:solidFill>
                  <a:srgbClr val="000000"/>
                </a:solidFill>
                <a:latin typeface="Candara"/>
                <a:ea typeface="Candara"/>
                <a:cs typeface="Candara"/>
                <a:sym typeface="Candara"/>
              </a:rPr>
              <a:t>Data Management:  How you administer the information.</a:t>
            </a:r>
            <a:endParaRPr/>
          </a:p>
        </p:txBody>
      </p:sp>
      <p:sp>
        <p:nvSpPr>
          <p:cNvPr id="333" name="Google Shape;333;p9"/>
          <p:cNvSpPr txBox="1"/>
          <p:nvPr/>
        </p:nvSpPr>
        <p:spPr>
          <a:xfrm>
            <a:off x="274320" y="2211252"/>
            <a:ext cx="3337560" cy="7155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000000"/>
                </a:solidFill>
                <a:latin typeface="Candara"/>
                <a:ea typeface="Candara"/>
                <a:cs typeface="Candara"/>
                <a:sym typeface="Candara"/>
              </a:rPr>
              <a:t>Data Governance</a:t>
            </a:r>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ndara"/>
              <a:ea typeface="Candara"/>
              <a:cs typeface="Candara"/>
              <a:sym typeface="Candar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D/PTAC Slides 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aveform">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rey Content Slides - Color Logo Altern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Murphy, Alex</dc:creator>
</cp:coreProperties>
</file>