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8" r:id="rId5"/>
    <p:sldMasterId id="2147483655"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y="6858000" cx="9144000"/>
  <p:notesSz cx="6858000" cy="9144000"/>
  <p:embeddedFontLst>
    <p:embeddedFont>
      <p:font typeface="Montserrat"/>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5" roundtripDataSignature="AMtx7mhQSdGOfaB8XWGLC+2Y9wsrMGjdZ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15EC4159-40C0-420B-B96A-399C38615D18}">
  <a:tblStyle styleId="{15EC4159-40C0-420B-B96A-399C38615D18}"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font" Target="fonts/Montserrat-bold.fntdata"/><Relationship Id="rId21" Type="http://schemas.openxmlformats.org/officeDocument/2006/relationships/font" Target="fonts/Montserrat-regular.fntdata"/><Relationship Id="rId24" Type="http://schemas.openxmlformats.org/officeDocument/2006/relationships/font" Target="fonts/Montserrat-boldItalic.fntdata"/><Relationship Id="rId23" Type="http://schemas.openxmlformats.org/officeDocument/2006/relationships/font" Target="fonts/Montserrat-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5"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document/d/1Uf16AhrfdDHdJgFkFa0bbbWn0_Mbu3irxUkaaQZli8c/edit"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studentprivacy.ed.gov/resources/understanding-confidentiality-requirements-applicable-idea-early-childhood-programs-faq"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mailto:privacyta@ed.gov" TargetMode="External"/><Relationship Id="rId3" Type="http://schemas.openxmlformats.org/officeDocument/2006/relationships/hyperlink" Target="https://studentprivacy.ed.gov"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mailto:eileen@coloradoabcd.org" TargetMode="External"/><Relationship Id="rId3" Type="http://schemas.openxmlformats.org/officeDocument/2006/relationships/hyperlink" Target="mailto:alex.murphy@state.co.us"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studentprivacy.ed.gov/sites/default/files/resource_document/file/2019%20HIPAA%20FERPA%20Joint%20Guidance%20508.pdf#page=10"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p1:notes"/>
          <p:cNvSpPr txBox="1"/>
          <p:nvPr>
            <p:ph idx="1" type="body"/>
          </p:nvPr>
        </p:nvSpPr>
        <p:spPr>
          <a:xfrm>
            <a:off x="685800" y="4400550"/>
            <a:ext cx="5486400" cy="3600600"/>
          </a:xfrm>
          <a:prstGeom prst="rect">
            <a:avLst/>
          </a:prstGeom>
          <a:noFill/>
          <a:ln>
            <a:noFill/>
          </a:ln>
        </p:spPr>
        <p:txBody>
          <a:bodyPr anchorCtr="0" anchor="ctr" bIns="91425" lIns="91425" spcFirstLastPara="1" rIns="91425" wrap="square" tIns="91425">
            <a:noAutofit/>
          </a:bodyPr>
          <a:lstStyle/>
          <a:p>
            <a:pPr indent="0" lvl="0" marL="0" rtl="0" algn="l">
              <a:lnSpc>
                <a:spcPct val="125000"/>
              </a:lnSpc>
              <a:spcBef>
                <a:spcPts val="0"/>
              </a:spcBef>
              <a:spcAft>
                <a:spcPts val="0"/>
              </a:spcAft>
              <a:buClr>
                <a:schemeClr val="dk1"/>
              </a:buClr>
              <a:buSzPts val="1100"/>
              <a:buFont typeface="Arial"/>
              <a:buNone/>
            </a:pPr>
            <a:r>
              <a:rPr lang="en-US" sz="1000">
                <a:latin typeface="Trebuchet MS"/>
                <a:ea typeface="Trebuchet MS"/>
                <a:cs typeface="Trebuchet MS"/>
                <a:sym typeface="Trebuchet MS"/>
              </a:rPr>
              <a:t>Link to </a:t>
            </a:r>
            <a:r>
              <a:rPr lang="en-US" sz="1000" u="sng">
                <a:solidFill>
                  <a:schemeClr val="hlink"/>
                </a:solidFill>
                <a:latin typeface="Trebuchet MS"/>
                <a:ea typeface="Trebuchet MS"/>
                <a:cs typeface="Trebuchet MS"/>
                <a:sym typeface="Trebuchet MS"/>
                <a:hlinkClick r:id="rId2"/>
              </a:rPr>
              <a:t>Script</a:t>
            </a:r>
            <a:endParaRPr sz="1000">
              <a:latin typeface="Trebuchet MS"/>
              <a:ea typeface="Trebuchet MS"/>
              <a:cs typeface="Trebuchet MS"/>
              <a:sym typeface="Trebuchet MS"/>
            </a:endParaRPr>
          </a:p>
        </p:txBody>
      </p:sp>
      <p:sp>
        <p:nvSpPr>
          <p:cNvPr id="67" name="Google Shape;67;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6deb957bee_0_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1" name="Google Shape;131;g6deb957bee_0_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b="1" lang="en-US"/>
              <a:t>Administrative Unit-</a:t>
            </a:r>
            <a:r>
              <a:rPr lang="en-US"/>
              <a:t>Responsible</a:t>
            </a:r>
            <a:r>
              <a:rPr lang="en-US"/>
              <a:t> for carrying out the </a:t>
            </a:r>
            <a:r>
              <a:rPr lang="en-US"/>
              <a:t>activities</a:t>
            </a:r>
            <a:r>
              <a:rPr lang="en-US"/>
              <a:t> of Child Find. This is either a school district or a BOCES-board of cooperative education. </a:t>
            </a:r>
            <a:endParaRPr/>
          </a:p>
          <a:p>
            <a:pPr indent="0" lvl="0" marL="0" rtl="0" algn="l">
              <a:spcBef>
                <a:spcPts val="0"/>
              </a:spcBef>
              <a:spcAft>
                <a:spcPts val="0"/>
              </a:spcAft>
              <a:buClr>
                <a:schemeClr val="dk1"/>
              </a:buClr>
              <a:buSzPts val="1100"/>
              <a:buFont typeface="Arial"/>
              <a:buNone/>
            </a:pPr>
            <a:r>
              <a:rPr b="1" lang="en-US">
                <a:solidFill>
                  <a:schemeClr val="dk1"/>
                </a:solidFill>
              </a:rPr>
              <a:t>HCP-</a:t>
            </a:r>
            <a:r>
              <a:rPr lang="en-US" sz="1050">
                <a:solidFill>
                  <a:srgbClr val="333333"/>
                </a:solidFill>
                <a:highlight>
                  <a:srgbClr val="FFFFFF"/>
                </a:highlight>
              </a:rPr>
              <a:t> A program for children and youth with special health care needs. This is a public health program.</a:t>
            </a:r>
            <a:endParaRPr sz="1050">
              <a:solidFill>
                <a:srgbClr val="333333"/>
              </a:solidFill>
              <a:highlight>
                <a:srgbClr val="FFFFFF"/>
              </a:highlight>
            </a:endParaRPr>
          </a:p>
          <a:p>
            <a:pPr indent="0" lvl="0" marL="0" rtl="0" algn="l">
              <a:spcBef>
                <a:spcPts val="0"/>
              </a:spcBef>
              <a:spcAft>
                <a:spcPts val="0"/>
              </a:spcAft>
              <a:buClr>
                <a:schemeClr val="dk1"/>
              </a:buClr>
              <a:buSzPts val="1100"/>
              <a:buFont typeface="Arial"/>
              <a:buNone/>
            </a:pPr>
            <a:r>
              <a:t/>
            </a:r>
            <a:endParaRPr sz="1050">
              <a:solidFill>
                <a:srgbClr val="333333"/>
              </a:solidFill>
              <a:highlight>
                <a:srgbClr val="FFFFFF"/>
              </a:highlight>
            </a:endParaRPr>
          </a:p>
          <a:p>
            <a:pPr indent="0" lvl="0" marL="0" rtl="0" algn="l">
              <a:spcBef>
                <a:spcPts val="0"/>
              </a:spcBef>
              <a:spcAft>
                <a:spcPts val="0"/>
              </a:spcAft>
              <a:buClr>
                <a:schemeClr val="dk1"/>
              </a:buClr>
              <a:buSzPts val="1100"/>
              <a:buFont typeface="Arial"/>
              <a:buNone/>
            </a:pPr>
            <a:r>
              <a:rPr lang="en-US" sz="1050">
                <a:solidFill>
                  <a:srgbClr val="333333"/>
                </a:solidFill>
                <a:highlight>
                  <a:schemeClr val="lt1"/>
                </a:highlight>
              </a:rPr>
              <a:t>Marty:   This seems to fall under FERPA.</a:t>
            </a:r>
            <a:endParaRPr sz="1050">
              <a:solidFill>
                <a:srgbClr val="333333"/>
              </a:solidFill>
              <a:highlight>
                <a:schemeClr val="lt1"/>
              </a:highlight>
            </a:endParaRPr>
          </a:p>
          <a:p>
            <a:pPr indent="0" lvl="0" marL="0" rtl="0" algn="l">
              <a:spcBef>
                <a:spcPts val="0"/>
              </a:spcBef>
              <a:spcAft>
                <a:spcPts val="0"/>
              </a:spcAft>
              <a:buClr>
                <a:schemeClr val="dk1"/>
              </a:buClr>
              <a:buSzPts val="1100"/>
              <a:buFont typeface="Arial"/>
              <a:buNone/>
            </a:pPr>
            <a:r>
              <a:t/>
            </a:r>
            <a:endParaRPr sz="1050">
              <a:solidFill>
                <a:srgbClr val="333333"/>
              </a:solidFill>
              <a:highlight>
                <a:srgbClr val="FFFFFF"/>
              </a:highlight>
            </a:endParaRPr>
          </a:p>
          <a:p>
            <a:pPr indent="0" lvl="0" marL="0" rtl="0" algn="l">
              <a:lnSpc>
                <a:spcPct val="100000"/>
              </a:lnSpc>
              <a:spcBef>
                <a:spcPts val="0"/>
              </a:spcBef>
              <a:spcAft>
                <a:spcPts val="0"/>
              </a:spcAft>
              <a:buSzPts val="1100"/>
              <a:buNone/>
            </a:pPr>
            <a:r>
              <a:rPr lang="en-US"/>
              <a:t>Sean: FERPA and IDEA implications. Consent required from Parents under FERPA, informed consent under IDEA. Consider health and safety emergency exception as a last resort.</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p10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7" name="Google Shape;137;p10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Marty: </a:t>
            </a:r>
            <a:r>
              <a:rPr lang="en-US">
                <a:solidFill>
                  <a:schemeClr val="dk1"/>
                </a:solidFill>
              </a:rPr>
              <a:t>Covered entity status:  Consult with legal counsel.</a:t>
            </a:r>
            <a:endParaRPr>
              <a:solidFill>
                <a:schemeClr val="dk1"/>
              </a:solidFill>
            </a:endParaRPr>
          </a:p>
          <a:p>
            <a:pPr indent="0" lvl="0" marL="0" rtl="0" algn="l">
              <a:spcBef>
                <a:spcPts val="0"/>
              </a:spcBef>
              <a:spcAft>
                <a:spcPts val="0"/>
              </a:spcAft>
              <a:buClr>
                <a:schemeClr val="dk1"/>
              </a:buClr>
              <a:buSzPts val="1100"/>
              <a:buFont typeface="Arial"/>
              <a:buNone/>
            </a:pPr>
            <a:r>
              <a:rPr lang="en-US">
                <a:solidFill>
                  <a:schemeClr val="dk1"/>
                </a:solidFill>
              </a:rPr>
              <a:t>Google Drive:  The U.S. Dept. of Human Services does not certify, approve, nor provide standards for systems to label themselves HIPAA compliant.   Systems advertise themselves as HIPAA compliant based on their privacy and security controls.   A business associate agreement helps to ensure a company’s system complies with HIPAA.</a:t>
            </a:r>
            <a:endParaRPr>
              <a:solidFill>
                <a:schemeClr val="dk1"/>
              </a:solidFill>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Sean: Use this resource; </a:t>
            </a:r>
            <a:r>
              <a:rPr lang="en-US" u="sng">
                <a:solidFill>
                  <a:schemeClr val="hlink"/>
                </a:solidFill>
                <a:hlinkClick r:id="rId2"/>
              </a:rPr>
              <a:t>https://studentprivacy.ed.gov/resources/understanding-confidentiality-requirements-applicable-idea-early-childhood-programs-faq</a:t>
            </a:r>
            <a:endParaRPr/>
          </a:p>
          <a:p>
            <a:pPr indent="0" lvl="0" marL="0" rtl="0" algn="l">
              <a:lnSpc>
                <a:spcPct val="100000"/>
              </a:lnSpc>
              <a:spcBef>
                <a:spcPts val="0"/>
              </a:spcBef>
              <a:spcAft>
                <a:spcPts val="0"/>
              </a:spcAft>
              <a:buSzPts val="1100"/>
              <a:buNone/>
            </a:pPr>
            <a:r>
              <a:rPr lang="en-US"/>
              <a:t>Also, is Google FERPA compliant is a misnomer, the system may be compliant, but how you use it may not be.  Thus the need for proactive policy and process development.</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Other comments: HIPAA doesn’t deem a database compliant, that is done by the company creating the database.</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Keep in mind when finding out what kind of covered entity you are, that your organization might fall under multiple laws.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6deb957bee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3" name="Google Shape;143;g6deb957bee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Guidance, Slides and recording are clickable links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p6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9" name="Google Shape;149;p6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6b758d9f5a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g6b758d9f5a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b="1" lang="en-US" sz="900">
                <a:solidFill>
                  <a:srgbClr val="273B7A"/>
                </a:solidFill>
                <a:latin typeface="Verdana"/>
                <a:ea typeface="Verdana"/>
                <a:cs typeface="Verdana"/>
                <a:sym typeface="Verdana"/>
              </a:rPr>
              <a:t>Sean Cottrell</a:t>
            </a:r>
            <a:endParaRPr b="1" sz="900">
              <a:solidFill>
                <a:srgbClr val="273B7A"/>
              </a:solidFill>
              <a:latin typeface="Verdana"/>
              <a:ea typeface="Verdana"/>
              <a:cs typeface="Verdana"/>
              <a:sym typeface="Verdana"/>
            </a:endParaRPr>
          </a:p>
          <a:p>
            <a:pPr indent="0" lvl="0" marL="0" rtl="0" algn="l">
              <a:lnSpc>
                <a:spcPct val="100000"/>
              </a:lnSpc>
              <a:spcBef>
                <a:spcPts val="0"/>
              </a:spcBef>
              <a:spcAft>
                <a:spcPts val="0"/>
              </a:spcAft>
              <a:buSzPts val="1100"/>
              <a:buNone/>
            </a:pPr>
            <a:r>
              <a:rPr b="1" lang="en-US" sz="900">
                <a:solidFill>
                  <a:srgbClr val="273B7A"/>
                </a:solidFill>
                <a:latin typeface="Verdana"/>
                <a:ea typeface="Verdana"/>
                <a:cs typeface="Verdana"/>
                <a:sym typeface="Verdana"/>
              </a:rPr>
              <a:t>Subject Matter Expert</a:t>
            </a:r>
            <a:endParaRPr b="1" sz="900">
              <a:solidFill>
                <a:srgbClr val="273B7A"/>
              </a:solidFill>
              <a:latin typeface="Verdana"/>
              <a:ea typeface="Verdana"/>
              <a:cs typeface="Verdana"/>
              <a:sym typeface="Verdana"/>
            </a:endParaRPr>
          </a:p>
          <a:p>
            <a:pPr indent="0" lvl="0" marL="0" rtl="0" algn="l">
              <a:lnSpc>
                <a:spcPct val="100000"/>
              </a:lnSpc>
              <a:spcBef>
                <a:spcPts val="0"/>
              </a:spcBef>
              <a:spcAft>
                <a:spcPts val="0"/>
              </a:spcAft>
              <a:buSzPts val="1100"/>
              <a:buNone/>
            </a:pPr>
            <a:r>
              <a:rPr b="1" lang="en-US" sz="900">
                <a:solidFill>
                  <a:srgbClr val="273B7A"/>
                </a:solidFill>
                <a:latin typeface="Verdana"/>
                <a:ea typeface="Verdana"/>
                <a:cs typeface="Verdana"/>
                <a:sym typeface="Verdana"/>
              </a:rPr>
              <a:t>Privacy Technical Assistance Center</a:t>
            </a:r>
            <a:endParaRPr b="1" sz="900">
              <a:solidFill>
                <a:srgbClr val="273B7A"/>
              </a:solidFill>
              <a:latin typeface="Verdana"/>
              <a:ea typeface="Verdana"/>
              <a:cs typeface="Verdana"/>
              <a:sym typeface="Verdana"/>
            </a:endParaRPr>
          </a:p>
          <a:p>
            <a:pPr indent="0" lvl="0" marL="0" rtl="0" algn="l">
              <a:lnSpc>
                <a:spcPct val="100000"/>
              </a:lnSpc>
              <a:spcBef>
                <a:spcPts val="0"/>
              </a:spcBef>
              <a:spcAft>
                <a:spcPts val="0"/>
              </a:spcAft>
              <a:buSzPts val="1100"/>
              <a:buNone/>
            </a:pPr>
            <a:r>
              <a:rPr b="1" lang="en-US" sz="900">
                <a:solidFill>
                  <a:srgbClr val="273B7A"/>
                </a:solidFill>
                <a:latin typeface="Verdana"/>
                <a:ea typeface="Verdana"/>
                <a:cs typeface="Verdana"/>
                <a:sym typeface="Verdana"/>
              </a:rPr>
              <a:t>U.S. Dept. of Education</a:t>
            </a:r>
            <a:endParaRPr b="1" sz="900">
              <a:solidFill>
                <a:srgbClr val="273B7A"/>
              </a:solidFill>
              <a:latin typeface="Verdana"/>
              <a:ea typeface="Verdana"/>
              <a:cs typeface="Verdana"/>
              <a:sym typeface="Verdana"/>
            </a:endParaRPr>
          </a:p>
          <a:p>
            <a:pPr indent="0" lvl="0" marL="0" rtl="0" algn="l">
              <a:lnSpc>
                <a:spcPct val="100000"/>
              </a:lnSpc>
              <a:spcBef>
                <a:spcPts val="0"/>
              </a:spcBef>
              <a:spcAft>
                <a:spcPts val="0"/>
              </a:spcAft>
              <a:buSzPts val="1100"/>
              <a:buNone/>
            </a:pPr>
            <a:r>
              <a:rPr lang="en-US" sz="1050">
                <a:solidFill>
                  <a:srgbClr val="112E51"/>
                </a:solidFill>
                <a:highlight>
                  <a:srgbClr val="FFFFFF"/>
                </a:highlight>
              </a:rPr>
              <a:t>1-855-249-3072</a:t>
            </a:r>
            <a:endParaRPr b="1" sz="900">
              <a:solidFill>
                <a:srgbClr val="273B7A"/>
              </a:solidFill>
              <a:latin typeface="Verdana"/>
              <a:ea typeface="Verdana"/>
              <a:cs typeface="Verdana"/>
              <a:sym typeface="Verdana"/>
            </a:endParaRPr>
          </a:p>
          <a:p>
            <a:pPr indent="0" lvl="0" marL="0" rtl="0" algn="l">
              <a:lnSpc>
                <a:spcPct val="100000"/>
              </a:lnSpc>
              <a:spcBef>
                <a:spcPts val="0"/>
              </a:spcBef>
              <a:spcAft>
                <a:spcPts val="0"/>
              </a:spcAft>
              <a:buSzPts val="1100"/>
              <a:buNone/>
            </a:pPr>
            <a:r>
              <a:rPr b="1" lang="en-US" sz="900">
                <a:solidFill>
                  <a:srgbClr val="273B7A"/>
                </a:solidFill>
                <a:latin typeface="Verdana"/>
                <a:ea typeface="Verdana"/>
                <a:cs typeface="Verdana"/>
                <a:sym typeface="Verdana"/>
              </a:rPr>
              <a:t>(703) 464-7030 x8203</a:t>
            </a:r>
            <a:endParaRPr b="1" sz="900">
              <a:solidFill>
                <a:srgbClr val="273B7A"/>
              </a:solidFill>
              <a:latin typeface="Verdana"/>
              <a:ea typeface="Verdana"/>
              <a:cs typeface="Verdana"/>
              <a:sym typeface="Verdana"/>
            </a:endParaRPr>
          </a:p>
          <a:p>
            <a:pPr indent="0" lvl="0" marL="0" rtl="0" algn="l">
              <a:lnSpc>
                <a:spcPct val="100000"/>
              </a:lnSpc>
              <a:spcBef>
                <a:spcPts val="0"/>
              </a:spcBef>
              <a:spcAft>
                <a:spcPts val="0"/>
              </a:spcAft>
              <a:buSzPts val="1100"/>
              <a:buNone/>
            </a:pPr>
            <a:r>
              <a:rPr b="1" lang="en-US" sz="900" u="sng">
                <a:solidFill>
                  <a:schemeClr val="hlink"/>
                </a:solidFill>
                <a:latin typeface="Verdana"/>
                <a:ea typeface="Verdana"/>
                <a:cs typeface="Verdana"/>
                <a:sym typeface="Verdana"/>
                <a:hlinkClick r:id="rId2"/>
              </a:rPr>
              <a:t>privacyta@ed.gov</a:t>
            </a:r>
            <a:endParaRPr b="1" sz="900">
              <a:solidFill>
                <a:srgbClr val="273B7A"/>
              </a:solidFill>
              <a:latin typeface="Verdana"/>
              <a:ea typeface="Verdana"/>
              <a:cs typeface="Verdana"/>
              <a:sym typeface="Verdana"/>
            </a:endParaRPr>
          </a:p>
          <a:p>
            <a:pPr indent="0" lvl="0" marL="0" rtl="0" algn="l">
              <a:lnSpc>
                <a:spcPct val="100000"/>
              </a:lnSpc>
              <a:spcBef>
                <a:spcPts val="0"/>
              </a:spcBef>
              <a:spcAft>
                <a:spcPts val="0"/>
              </a:spcAft>
              <a:buSzPts val="1100"/>
              <a:buNone/>
            </a:pPr>
            <a:r>
              <a:rPr b="1" lang="en-US" sz="900" u="sng">
                <a:solidFill>
                  <a:schemeClr val="hlink"/>
                </a:solidFill>
                <a:latin typeface="Verdana"/>
                <a:ea typeface="Verdana"/>
                <a:cs typeface="Verdana"/>
                <a:sym typeface="Verdana"/>
                <a:hlinkClick r:id="rId3"/>
              </a:rPr>
              <a:t>https://studentprivacy.ed.gov</a:t>
            </a:r>
            <a:endParaRPr b="1" sz="900">
              <a:solidFill>
                <a:srgbClr val="273B7A"/>
              </a:solidFill>
              <a:latin typeface="Verdana"/>
              <a:ea typeface="Verdana"/>
              <a:cs typeface="Verdana"/>
              <a:sym typeface="Verdana"/>
            </a:endParaRPr>
          </a:p>
          <a:p>
            <a:pPr indent="0" lvl="0" marL="0" rtl="0" algn="l">
              <a:lnSpc>
                <a:spcPct val="100000"/>
              </a:lnSpc>
              <a:spcBef>
                <a:spcPts val="0"/>
              </a:spcBef>
              <a:spcAft>
                <a:spcPts val="0"/>
              </a:spcAft>
              <a:buSzPts val="1100"/>
              <a:buNone/>
            </a:pPr>
            <a:r>
              <a:t/>
            </a:r>
            <a:endParaRPr b="1" sz="900">
              <a:solidFill>
                <a:srgbClr val="273B7A"/>
              </a:solidFill>
              <a:latin typeface="Verdana"/>
              <a:ea typeface="Verdana"/>
              <a:cs typeface="Verdana"/>
              <a:sym typeface="Verdana"/>
            </a:endParaRPr>
          </a:p>
          <a:p>
            <a:pPr indent="0" lvl="0" marL="0" rtl="0" algn="l">
              <a:lnSpc>
                <a:spcPct val="100000"/>
              </a:lnSpc>
              <a:spcBef>
                <a:spcPts val="0"/>
              </a:spcBef>
              <a:spcAft>
                <a:spcPts val="0"/>
              </a:spcAft>
              <a:buSzPts val="1100"/>
              <a:buNone/>
            </a:pPr>
            <a:r>
              <a:t/>
            </a:r>
            <a:endParaRPr b="1" sz="900">
              <a:solidFill>
                <a:srgbClr val="273B7A"/>
              </a:solidFill>
              <a:latin typeface="Verdana"/>
              <a:ea typeface="Verdana"/>
              <a:cs typeface="Verdana"/>
              <a:sym typeface="Verdana"/>
            </a:endParaRPr>
          </a:p>
          <a:p>
            <a:pPr indent="0" lvl="0" marL="0" rtl="0" algn="l">
              <a:lnSpc>
                <a:spcPct val="100000"/>
              </a:lnSpc>
              <a:spcBef>
                <a:spcPts val="0"/>
              </a:spcBef>
              <a:spcAft>
                <a:spcPts val="0"/>
              </a:spcAft>
              <a:buSzPts val="1100"/>
              <a:buNone/>
            </a:pPr>
            <a:r>
              <a:t/>
            </a:r>
            <a:endParaRPr b="1" sz="900">
              <a:solidFill>
                <a:srgbClr val="273B7A"/>
              </a:solidFill>
              <a:latin typeface="Verdana"/>
              <a:ea typeface="Verdana"/>
              <a:cs typeface="Verdana"/>
              <a:sym typeface="Verdan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The policy council did a small pilot with three communities in Colorado to learn more about their barriers, successes and opportunities for sharing data about developmental screening , referral and closing the loop.</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7691e08b86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g7691e08b86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We would like to call out that we recognize that navigating all these laws (HIPAA, FERPA, IDEA, etc.) is difficult, confusing and </a:t>
            </a:r>
            <a:r>
              <a:rPr lang="en-US"/>
              <a:t>cumbersome</a:t>
            </a:r>
            <a:r>
              <a:rPr lang="en-US"/>
              <a:t>. We believe we all have a shared goal that Children and Families get the supports and services they need or want, therefore, we can no longer use these excuses to not help coordinate care for the families that we are serving. Therefore, while we recognize that these laws are difficult to understand and navigate, there ARE people and resources to help you!</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If you are in question as to how to proceed or how to provide information that others are requesting. We are suggesting you start by…</a:t>
            </a:r>
            <a:endParaRPr/>
          </a:p>
          <a:p>
            <a:pPr indent="-298450" lvl="0" marL="457200" rtl="0" algn="l">
              <a:lnSpc>
                <a:spcPct val="100000"/>
              </a:lnSpc>
              <a:spcBef>
                <a:spcPts val="0"/>
              </a:spcBef>
              <a:spcAft>
                <a:spcPts val="0"/>
              </a:spcAft>
              <a:buSzPts val="1100"/>
              <a:buAutoNum type="arabicPeriod"/>
            </a:pPr>
            <a:r>
              <a:rPr lang="en-US"/>
              <a:t>If your organization has a privacy officer, you contact them and ask for help with your specific case</a:t>
            </a:r>
            <a:endParaRPr/>
          </a:p>
          <a:p>
            <a:pPr indent="-298450" lvl="0" marL="457200" rtl="0" algn="l">
              <a:lnSpc>
                <a:spcPct val="100000"/>
              </a:lnSpc>
              <a:spcBef>
                <a:spcPts val="0"/>
              </a:spcBef>
              <a:spcAft>
                <a:spcPts val="0"/>
              </a:spcAft>
              <a:buSzPts val="1100"/>
              <a:buAutoNum type="arabicPeriod"/>
            </a:pPr>
            <a:r>
              <a:rPr lang="en-US"/>
              <a:t>Read the resources we have provided on the resources slide</a:t>
            </a:r>
            <a:endParaRPr/>
          </a:p>
          <a:p>
            <a:pPr indent="-298450" lvl="0" marL="457200" rtl="0" algn="l">
              <a:lnSpc>
                <a:spcPct val="100000"/>
              </a:lnSpc>
              <a:spcBef>
                <a:spcPts val="0"/>
              </a:spcBef>
              <a:spcAft>
                <a:spcPts val="0"/>
              </a:spcAft>
              <a:buSzPts val="1100"/>
              <a:buAutoNum type="arabicPeriod"/>
            </a:pPr>
            <a:r>
              <a:rPr lang="en-US"/>
              <a:t>Reach out to our speakers for clarity and direction</a:t>
            </a:r>
            <a:endParaRPr/>
          </a:p>
          <a:p>
            <a:pPr indent="-298450" lvl="0" marL="457200" rtl="0" algn="l">
              <a:lnSpc>
                <a:spcPct val="100000"/>
              </a:lnSpc>
              <a:spcBef>
                <a:spcPts val="0"/>
              </a:spcBef>
              <a:spcAft>
                <a:spcPts val="0"/>
              </a:spcAft>
              <a:buSzPts val="1100"/>
              <a:buAutoNum type="arabicPeriod"/>
            </a:pPr>
            <a:r>
              <a:rPr lang="en-US"/>
              <a:t>When in doubt, get parental consent. </a:t>
            </a:r>
            <a:r>
              <a:rPr lang="en-US"/>
              <a:t>Remember</a:t>
            </a:r>
            <a:r>
              <a:rPr lang="en-US"/>
              <a:t> to document who is giving consent, why they’re giving consent and how the information will be used and shared with.</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US"/>
              <a:t>The Colorado Early Childhood Screening and Referral Policy Council appreciates your </a:t>
            </a:r>
            <a:r>
              <a:rPr lang="en-US"/>
              <a:t>commitment</a:t>
            </a:r>
            <a:r>
              <a:rPr lang="en-US"/>
              <a:t> to taking these steps to overcome the barriers we spoke about today. For more support or </a:t>
            </a:r>
            <a:r>
              <a:rPr lang="en-US"/>
              <a:t>questions</a:t>
            </a:r>
            <a:r>
              <a:rPr lang="en-US"/>
              <a:t>. Please reach out to either Eileen Auer Bennett </a:t>
            </a:r>
            <a:r>
              <a:rPr lang="en-US" u="sng">
                <a:solidFill>
                  <a:schemeClr val="hlink"/>
                </a:solidFill>
                <a:hlinkClick r:id="rId2"/>
              </a:rPr>
              <a:t>eileen@coloradoabcd.org</a:t>
            </a:r>
            <a:r>
              <a:rPr lang="en-US"/>
              <a:t> or Alex Murphy at </a:t>
            </a:r>
            <a:r>
              <a:rPr lang="en-US" u="sng">
                <a:solidFill>
                  <a:schemeClr val="hlink"/>
                </a:solidFill>
                <a:hlinkClick r:id="rId3"/>
              </a:rPr>
              <a:t>alex.murphy@state.co.us</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b="1" lang="en-US"/>
              <a:t>Family Resource Centers </a:t>
            </a:r>
            <a:r>
              <a:rPr lang="en-US"/>
              <a:t>are community entities that provide services and supports to children and families within their communities.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Marty Q1: </a:t>
            </a:r>
            <a:r>
              <a:rPr lang="en-US">
                <a:solidFill>
                  <a:schemeClr val="dk1"/>
                </a:solidFill>
              </a:rPr>
              <a:t>In general Covered entities can share information for treatment purposes.   Treatment Includes the coordination and management of health care by health care provider with a third party.  This scenario seems to fit the situation of coordination and management of healthcare.  A provider is </a:t>
            </a:r>
            <a:r>
              <a:rPr lang="en-US" sz="1150">
                <a:solidFill>
                  <a:srgbClr val="463C35"/>
                </a:solidFill>
                <a:highlight>
                  <a:schemeClr val="lt1"/>
                </a:highlight>
              </a:rPr>
              <a:t> person or organization who furnishes, bills, or is paid for health care in the normal course of business.</a:t>
            </a:r>
            <a:endParaRPr>
              <a:solidFill>
                <a:schemeClr val="dk1"/>
              </a:solidFill>
            </a:endParaRPr>
          </a:p>
          <a:p>
            <a:pPr indent="0" lvl="0" marL="0" rtl="0" algn="l">
              <a:lnSpc>
                <a:spcPct val="100000"/>
              </a:lnSpc>
              <a:spcBef>
                <a:spcPts val="0"/>
              </a:spcBef>
              <a:spcAft>
                <a:spcPts val="0"/>
              </a:spcAft>
              <a:buSzPts val="1100"/>
              <a:buNone/>
            </a:pPr>
            <a:r>
              <a:t/>
            </a:r>
            <a:endParaRPr sz="1050">
              <a:solidFill>
                <a:schemeClr val="dk1"/>
              </a:solidFill>
            </a:endParaRPr>
          </a:p>
          <a:p>
            <a:pPr indent="0" lvl="0" marL="0" rtl="0" algn="l">
              <a:lnSpc>
                <a:spcPct val="100000"/>
              </a:lnSpc>
              <a:spcBef>
                <a:spcPts val="0"/>
              </a:spcBef>
              <a:spcAft>
                <a:spcPts val="0"/>
              </a:spcAft>
              <a:buSzPts val="1100"/>
              <a:buNone/>
            </a:pPr>
            <a:r>
              <a:rPr lang="en-US" sz="1050">
                <a:solidFill>
                  <a:schemeClr val="dk1"/>
                </a:solidFill>
              </a:rPr>
              <a:t>Sean: There seem to be no direct implications to FERPA in this scenario.  Verbal consent, not a thing under FERPA, written, signed dated, what data, to whom and for what reason.</a:t>
            </a:r>
            <a:endParaRPr sz="1050">
              <a:solidFill>
                <a:schemeClr val="dk1"/>
              </a:solidFill>
            </a:endParaRPr>
          </a:p>
          <a:p>
            <a:pPr indent="0" lvl="0" marL="0" rtl="0" algn="l">
              <a:lnSpc>
                <a:spcPct val="100000"/>
              </a:lnSpc>
              <a:spcBef>
                <a:spcPts val="0"/>
              </a:spcBef>
              <a:spcAft>
                <a:spcPts val="0"/>
              </a:spcAft>
              <a:buSzPts val="1100"/>
              <a:buNone/>
            </a:pPr>
            <a:r>
              <a:t/>
            </a:r>
            <a:endParaRPr sz="1050">
              <a:solidFill>
                <a:schemeClr val="dk1"/>
              </a:solidFill>
            </a:endParaRPr>
          </a:p>
          <a:p>
            <a:pPr indent="0" lvl="0" marL="0" rtl="0" algn="l">
              <a:lnSpc>
                <a:spcPct val="100000"/>
              </a:lnSpc>
              <a:spcBef>
                <a:spcPts val="0"/>
              </a:spcBef>
              <a:spcAft>
                <a:spcPts val="0"/>
              </a:spcAft>
              <a:buSzPts val="1100"/>
              <a:buNone/>
            </a:pPr>
            <a:r>
              <a:rPr lang="en-US" sz="1050">
                <a:solidFill>
                  <a:schemeClr val="dk1"/>
                </a:solidFill>
              </a:rPr>
              <a:t>Other discussion: If the information is for treatment purposes, this can be shared even if the Family Resource Center is not a covered entity as long as it acting in a treatment capacity. Make sure you know if you’re a covered entity and if in doubt, ask your privacy officer. If you don’t have a privacy officer, you can email PTAC for </a:t>
            </a:r>
            <a:r>
              <a:rPr lang="en-US" sz="1050">
                <a:solidFill>
                  <a:schemeClr val="dk1"/>
                </a:solidFill>
              </a:rPr>
              <a:t>assistance</a:t>
            </a:r>
            <a:r>
              <a:rPr lang="en-US" sz="1050">
                <a:solidFill>
                  <a:schemeClr val="dk1"/>
                </a:solidFill>
              </a:rPr>
              <a:t> of where else to find that information. </a:t>
            </a:r>
            <a:endParaRPr sz="1050">
              <a:solidFill>
                <a:schemeClr val="dk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6deb957bee_0_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7" name="Google Shape;107;g6deb957bee_0_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Marty: </a:t>
            </a:r>
            <a:r>
              <a:rPr lang="en-US">
                <a:solidFill>
                  <a:schemeClr val="dk1"/>
                </a:solidFill>
              </a:rPr>
              <a:t>My understanding everyone involved here is part of the school staff.   With that, this is a FERPA issue only.</a:t>
            </a:r>
            <a:endParaRPr>
              <a:solidFill>
                <a:schemeClr val="dk1"/>
              </a:solidFill>
            </a:endParaRPr>
          </a:p>
          <a:p>
            <a:pPr indent="0" lvl="0" marL="0" rtl="0" algn="l">
              <a:lnSpc>
                <a:spcPct val="100000"/>
              </a:lnSpc>
              <a:spcBef>
                <a:spcPts val="0"/>
              </a:spcBef>
              <a:spcAft>
                <a:spcPts val="0"/>
              </a:spcAft>
              <a:buSzPts val="1100"/>
              <a:buNone/>
            </a:pPr>
            <a:r>
              <a:t/>
            </a:r>
            <a:endParaRPr>
              <a:solidFill>
                <a:schemeClr val="dk1"/>
              </a:solidFill>
            </a:endParaRPr>
          </a:p>
          <a:p>
            <a:pPr indent="0" lvl="0" marL="0" rtl="0" algn="l">
              <a:lnSpc>
                <a:spcPct val="100000"/>
              </a:lnSpc>
              <a:spcBef>
                <a:spcPts val="0"/>
              </a:spcBef>
              <a:spcAft>
                <a:spcPts val="0"/>
              </a:spcAft>
              <a:buSzPts val="1100"/>
              <a:buNone/>
            </a:pPr>
            <a:r>
              <a:rPr lang="en-US">
                <a:solidFill>
                  <a:schemeClr val="dk1"/>
                </a:solidFill>
              </a:rPr>
              <a:t>Sean: Medical Provider? with consent.  School Staff? with legitimate educational interest. Ask yourself “who needs to have access and what is the </a:t>
            </a:r>
            <a:r>
              <a:rPr lang="en-US">
                <a:solidFill>
                  <a:schemeClr val="dk1"/>
                </a:solidFill>
              </a:rPr>
              <a:t>legitimate</a:t>
            </a:r>
            <a:r>
              <a:rPr lang="en-US">
                <a:solidFill>
                  <a:schemeClr val="dk1"/>
                </a:solidFill>
              </a:rPr>
              <a:t> educational need?</a:t>
            </a:r>
            <a:endParaRPr>
              <a:solidFill>
                <a:schemeClr val="dk1"/>
              </a:solidFill>
            </a:endParaRPr>
          </a:p>
          <a:p>
            <a:pPr indent="0" lvl="0" marL="0" rtl="0" algn="l">
              <a:lnSpc>
                <a:spcPct val="100000"/>
              </a:lnSpc>
              <a:spcBef>
                <a:spcPts val="0"/>
              </a:spcBef>
              <a:spcAft>
                <a:spcPts val="0"/>
              </a:spcAft>
              <a:buSzPts val="1100"/>
              <a:buNone/>
            </a:pPr>
            <a:r>
              <a:t/>
            </a:r>
            <a:endParaRPr>
              <a:solidFill>
                <a:schemeClr val="dk1"/>
              </a:solidFill>
            </a:endParaRPr>
          </a:p>
          <a:p>
            <a:pPr indent="0" lvl="0" marL="0" rtl="0" algn="l">
              <a:lnSpc>
                <a:spcPct val="100000"/>
              </a:lnSpc>
              <a:spcBef>
                <a:spcPts val="0"/>
              </a:spcBef>
              <a:spcAft>
                <a:spcPts val="0"/>
              </a:spcAft>
              <a:buSzPts val="1100"/>
              <a:buNone/>
            </a:pPr>
            <a:r>
              <a:rPr lang="en-US">
                <a:solidFill>
                  <a:schemeClr val="dk1"/>
                </a:solidFill>
              </a:rPr>
              <a:t>Sean: Electronic consent is fine as long as it authenticates the identity of the individual providing the consent, and the consent must also include the who, why and what as required under FERPA.</a:t>
            </a:r>
            <a:endParaRPr>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3" name="Google Shape;11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US">
                <a:solidFill>
                  <a:schemeClr val="dk1"/>
                </a:solidFill>
              </a:rPr>
              <a:t>Marty:   My understanding is that CCB’s are HIPAA covered entities.  A CCB could send the information to the provider under the treatment exception.   The child care staff’s actions would fall under FERPA.</a:t>
            </a:r>
            <a:endParaRPr b="1">
              <a:solidFill>
                <a:schemeClr val="dk1"/>
              </a:solidFill>
            </a:endParaRPr>
          </a:p>
          <a:p>
            <a:pPr indent="0" lvl="0" marL="0" rtl="0" algn="l">
              <a:spcBef>
                <a:spcPts val="0"/>
              </a:spcBef>
              <a:spcAft>
                <a:spcPts val="0"/>
              </a:spcAft>
              <a:buClr>
                <a:schemeClr val="dk1"/>
              </a:buClr>
              <a:buSzPts val="1100"/>
              <a:buFont typeface="Arial"/>
              <a:buNone/>
            </a:pPr>
            <a:r>
              <a:t/>
            </a:r>
            <a:endParaRPr b="1">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US">
                <a:solidFill>
                  <a:schemeClr val="dk1"/>
                </a:solidFill>
              </a:rPr>
              <a:t>Beth’s input:  CCBs also fall under FERPA for early intervention.  We do have a Status Referral Update form that allows us to send basic information back ONLY to the referral source – that the referral was received, and that the family has been contacted (or not and if not, why not).  In this scenario, the CCB can send information back to the child care center, but would need the parent to sign consent to send anything to the medical provider.  I’m not sure what the rules are for the child care center with regard to information back to the medical provider. </a:t>
            </a:r>
            <a:endParaRPr b="1">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US">
                <a:solidFill>
                  <a:schemeClr val="dk1"/>
                </a:solidFill>
              </a:rPr>
              <a:t>Lenita: Child Care would not be subject to FERPA-Only educational agencies that receive funding from the US Dept of Ed would fall under this requirement. I think a good point to make is </a:t>
            </a:r>
            <a:r>
              <a:rPr b="1" lang="en-US">
                <a:solidFill>
                  <a:schemeClr val="dk1"/>
                </a:solidFill>
                <a:highlight>
                  <a:srgbClr val="FFFF00"/>
                </a:highlight>
              </a:rPr>
              <a:t>once a child has a record within early intervention(at the CCB) it is subject to FERPA as an educational record.</a:t>
            </a:r>
            <a:endParaRPr b="1">
              <a:solidFill>
                <a:schemeClr val="dk1"/>
              </a:solidFill>
              <a:highlight>
                <a:srgbClr val="FFFF00"/>
              </a:highlight>
            </a:endParaRPr>
          </a:p>
          <a:p>
            <a:pPr indent="0" lvl="0" marL="0" rtl="0" algn="l">
              <a:spcBef>
                <a:spcPts val="0"/>
              </a:spcBef>
              <a:spcAft>
                <a:spcPts val="0"/>
              </a:spcAft>
              <a:buClr>
                <a:schemeClr val="dk1"/>
              </a:buClr>
              <a:buSzPts val="1100"/>
              <a:buFont typeface="Arial"/>
              <a:buNone/>
            </a:pPr>
            <a:r>
              <a:t/>
            </a:r>
            <a:endParaRPr b="1">
              <a:solidFill>
                <a:schemeClr val="dk1"/>
              </a:solidFill>
            </a:endParaRPr>
          </a:p>
          <a:p>
            <a:pPr indent="0" lvl="0" marL="0" rtl="0" algn="l">
              <a:lnSpc>
                <a:spcPct val="100000"/>
              </a:lnSpc>
              <a:spcBef>
                <a:spcPts val="0"/>
              </a:spcBef>
              <a:spcAft>
                <a:spcPts val="0"/>
              </a:spcAft>
              <a:buSzPts val="1100"/>
              <a:buNone/>
            </a:pPr>
            <a:r>
              <a:rPr lang="en-US"/>
              <a:t>Sean: Consent for medical provider to access. Otherwise refer to the “Health and Safety Exception” to consent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6deb957bee_0_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9" name="Google Shape;119;g6deb957bee_0_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Marty:  This is tricky as it involves HIPAA, state statute, and sensitive information.   If the request is based on communications between qualified professional personnel in the provision of services(treatment, coordination of care, etc.) and appropriate referrals, the disclosure may be allowed..   Given its sensitivity the request should be based on the minimum necessary to fulfill the request. </a:t>
            </a:r>
            <a:endParaRPr>
              <a:solidFill>
                <a:schemeClr val="dk1"/>
              </a:solidFill>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Sean; FERPA would be implicated once the School receives the records.  FERPA would not require the health care provider to release medical records to the school.  HIPAA the floor, like FERPA, one will apply distinctly.  Mental Health Specialist and a minor student. NH-Gend</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Other notes: Records maintained by the educational entity are educational and therefore are protected by FERPA. FERPA does not require a healthcare provider to release records once they are in the hand of the school. For clarification see Question #2 in this guidance on FERPA/HIPAA </a:t>
            </a:r>
            <a:r>
              <a:rPr lang="en-US" u="sng">
                <a:solidFill>
                  <a:schemeClr val="hlink"/>
                </a:solidFill>
                <a:hlinkClick r:id="rId2"/>
              </a:rPr>
              <a:t>https://studentprivacy.ed.gov/sites/default/files/resource_document/file/2019%20HIPAA%20FERPA%20Joint%20Guidance%20508.pdf#page=10</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highlight>
                  <a:srgbClr val="FFFF00"/>
                </a:highlight>
              </a:rPr>
              <a:t>(SEAN-THIS DOESN’T MAKE TOTAL SENSE TO ME, CAN YOU STATE THIS BETTER) </a:t>
            </a:r>
            <a:r>
              <a:rPr lang="en-US">
                <a:highlight>
                  <a:srgbClr val="00FFFF"/>
                </a:highlight>
              </a:rPr>
              <a:t>I provided an example in the URL which goes into detail.</a:t>
            </a:r>
            <a:endParaRPr>
              <a:highlight>
                <a:srgbClr val="00FFFF"/>
              </a:highlight>
            </a:endParaRPr>
          </a:p>
          <a:p>
            <a:pPr indent="0" lvl="0" marL="0" rtl="0" algn="l">
              <a:lnSpc>
                <a:spcPct val="100000"/>
              </a:lnSpc>
              <a:spcBef>
                <a:spcPts val="0"/>
              </a:spcBef>
              <a:spcAft>
                <a:spcPts val="0"/>
              </a:spcAft>
              <a:buSzPts val="1100"/>
              <a:buNone/>
            </a:pPr>
            <a:r>
              <a:t/>
            </a:r>
            <a:endParaRPr>
              <a:highlight>
                <a:srgbClr val="FFFF00"/>
              </a:highlight>
            </a:endParaRPr>
          </a:p>
          <a:p>
            <a:pPr indent="0" lvl="0" marL="0" rtl="0" algn="l">
              <a:lnSpc>
                <a:spcPct val="100000"/>
              </a:lnSpc>
              <a:spcBef>
                <a:spcPts val="0"/>
              </a:spcBef>
              <a:spcAft>
                <a:spcPts val="0"/>
              </a:spcAft>
              <a:buSzPts val="1100"/>
              <a:buNone/>
            </a:pPr>
            <a:r>
              <a:rPr lang="en-US">
                <a:highlight>
                  <a:srgbClr val="FFFF00"/>
                </a:highlight>
              </a:rPr>
              <a:t>ASK YOUR-SELF, WHAT IS MINIMALLY NECESSARY IN ORDER TO PROVIDE </a:t>
            </a:r>
            <a:r>
              <a:rPr lang="en-US">
                <a:highlight>
                  <a:srgbClr val="FFFF00"/>
                </a:highlight>
              </a:rPr>
              <a:t>TREATMENT</a:t>
            </a:r>
            <a:r>
              <a:rPr lang="en-US">
                <a:highlight>
                  <a:srgbClr val="FFFF00"/>
                </a:highlight>
              </a:rPr>
              <a:t>? </a:t>
            </a:r>
            <a:r>
              <a:rPr lang="en-US">
                <a:highlight>
                  <a:srgbClr val="00FFFF"/>
                </a:highlight>
              </a:rPr>
              <a:t>Under FERPA, “treatment records,” as they are commonly called, are excluded from the definition of “education records.” Treatment records are: records on a student who is eighteen years of age or older, or is attending an institution of postsecondary education, which are made or maintained by a physician, psychiatrist, psychologist, or other recognized professional or paraprofessional acting in his professional or paraprofessional capacity, or assisting in that capacity, and which are made, maintained, or used only in connection with the provision of treatment to the 4 student, and are not available to anyone other than persons providing such treatment, except that such records can be personally reviewed by a physician or other appropriate professional of the student’s choice.</a:t>
            </a:r>
            <a:endParaRPr>
              <a:highlight>
                <a:srgbClr val="00FFFF"/>
              </a:highlight>
            </a:endParaRPr>
          </a:p>
          <a:p>
            <a:pPr indent="0" lvl="0" marL="0" rtl="0" algn="l">
              <a:lnSpc>
                <a:spcPct val="100000"/>
              </a:lnSpc>
              <a:spcBef>
                <a:spcPts val="0"/>
              </a:spcBef>
              <a:spcAft>
                <a:spcPts val="0"/>
              </a:spcAft>
              <a:buSzPts val="1100"/>
              <a:buNone/>
            </a:pPr>
            <a:r>
              <a:t/>
            </a:r>
            <a:endParaRPr>
              <a:highlight>
                <a:srgbClr val="FFFF00"/>
              </a:highlight>
            </a:endParaRPr>
          </a:p>
          <a:p>
            <a:pPr indent="0" lvl="0" marL="0" rtl="0" algn="l">
              <a:lnSpc>
                <a:spcPct val="100000"/>
              </a:lnSpc>
              <a:spcBef>
                <a:spcPts val="0"/>
              </a:spcBef>
              <a:spcAft>
                <a:spcPts val="0"/>
              </a:spcAft>
              <a:buSzPts val="1100"/>
              <a:buNone/>
            </a:pPr>
            <a:r>
              <a:rPr lang="en-US">
                <a:highlight>
                  <a:srgbClr val="FFFF00"/>
                </a:highlight>
              </a:rPr>
              <a:t>SEAN: NEW MINIMUM AGE IS 12 YEARS OLD FOR INFORMATION TO BE OWNED BY THE CHILD NOT THE PARENT.</a:t>
            </a:r>
            <a:endParaRPr>
              <a:highlight>
                <a:srgbClr val="FFFF00"/>
              </a:highlight>
            </a:endParaRPr>
          </a:p>
          <a:p>
            <a:pPr indent="0" lvl="0" marL="0" rtl="0" algn="l">
              <a:lnSpc>
                <a:spcPct val="100000"/>
              </a:lnSpc>
              <a:spcBef>
                <a:spcPts val="0"/>
              </a:spcBef>
              <a:spcAft>
                <a:spcPts val="0"/>
              </a:spcAft>
              <a:buSzPts val="1100"/>
              <a:buNone/>
            </a:pPr>
            <a:r>
              <a:t/>
            </a:r>
            <a:endParaRPr>
              <a:highlight>
                <a:srgbClr val="FFFF00"/>
              </a:highlight>
            </a:endParaRPr>
          </a:p>
          <a:p>
            <a:pPr indent="0" lvl="0" marL="0" rtl="0" algn="l">
              <a:lnSpc>
                <a:spcPct val="100000"/>
              </a:lnSpc>
              <a:spcBef>
                <a:spcPts val="0"/>
              </a:spcBef>
              <a:spcAft>
                <a:spcPts val="0"/>
              </a:spcAft>
              <a:buSzPts val="1100"/>
              <a:buNone/>
            </a:pPr>
            <a:r>
              <a:t/>
            </a:r>
            <a:endParaRPr>
              <a:highlight>
                <a:srgbClr val="FFFF00"/>
              </a:highligh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10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5" name="Google Shape;125;p10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b="1" lang="en-US"/>
              <a:t>Community Centered Board</a:t>
            </a:r>
            <a:r>
              <a:rPr lang="en-US"/>
              <a:t>-20 Entities throughout Colorado that serve people within a county or counties with disabilities </a:t>
            </a:r>
            <a:r>
              <a:rPr lang="en-US"/>
              <a:t>throughout</a:t>
            </a:r>
            <a:r>
              <a:rPr lang="en-US"/>
              <a:t> their life course. This includes the provision of </a:t>
            </a:r>
            <a:r>
              <a:rPr lang="en-US"/>
              <a:t>early</a:t>
            </a:r>
            <a:r>
              <a:rPr lang="en-US"/>
              <a:t> intervention services. </a:t>
            </a:r>
            <a:endParaRPr/>
          </a:p>
          <a:p>
            <a:pPr indent="0" lvl="0" marL="0" rtl="0" algn="l">
              <a:lnSpc>
                <a:spcPct val="100000"/>
              </a:lnSpc>
              <a:spcBef>
                <a:spcPts val="0"/>
              </a:spcBef>
              <a:spcAft>
                <a:spcPts val="0"/>
              </a:spcAft>
              <a:buSzPts val="1100"/>
              <a:buNone/>
            </a:pPr>
            <a:r>
              <a:t/>
            </a:r>
            <a:endParaRPr/>
          </a:p>
          <a:p>
            <a:pPr indent="0" lvl="0" marL="0" rtl="0" algn="l">
              <a:spcBef>
                <a:spcPts val="0"/>
              </a:spcBef>
              <a:spcAft>
                <a:spcPts val="0"/>
              </a:spcAft>
              <a:buClr>
                <a:schemeClr val="dk1"/>
              </a:buClr>
              <a:buSzPts val="1100"/>
              <a:buFont typeface="Arial"/>
              <a:buNone/>
            </a:pPr>
            <a:r>
              <a:rPr lang="en-US">
                <a:solidFill>
                  <a:schemeClr val="dk1"/>
                </a:solidFill>
              </a:rPr>
              <a:t>Marty:  A business associate provides a service on behalf of the covered entity.   Because the business associate acts as a contractor to the covered entity sharing is allowed.  The business associate cannot act any further than the covered entity directs.  Whether this is a proper business associate relationship is another question.  This use of information is allowed on the HIPAA operation exception.</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a:solidFill>
                  <a:schemeClr val="dk1"/>
                </a:solidFill>
              </a:rPr>
              <a:t>Beth:  If the CCB has a BAA with the health care institution, that in effect allows information to flow back and forth between the two entities (as far as I am aware).  Most CCBs, though, do not have these BAA agreements, so any information going back to the health care institution would have to be basic information contained on the Referral Status Update Form.  Any additional information would need the signed consent of the family (including eligibility for Part B services).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a:solidFill>
                  <a:schemeClr val="dk1"/>
                </a:solidFill>
              </a:rPr>
              <a:t>Lenita-agree</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SzPts val="1100"/>
              <a:buNone/>
            </a:pPr>
            <a:r>
              <a:rPr lang="en-US"/>
              <a:t>Sean; there are IDEA implications here;  The Analysis of Comments and Changes included in the final publication of the Part C 2011 regulations states, “[s]ection 303.401(c)(2) provides that the [P]art C </a:t>
            </a:r>
            <a:r>
              <a:rPr lang="en-US">
                <a:highlight>
                  <a:srgbClr val="FFFF00"/>
                </a:highlight>
              </a:rPr>
              <a:t>confidentiality procedures apply from the point in time when the child is referred for early intervention services, and thus, do not apply prior to a referral</a:t>
            </a:r>
            <a:r>
              <a:rPr lang="en-US"/>
              <a:t>. Under § 303.401(c)(2), the confidentiality provisions under [P]art C of the Act do not apply to primary referral sources. Thus</a:t>
            </a:r>
            <a:r>
              <a:rPr lang="en-US">
                <a:highlight>
                  <a:srgbClr val="FFFF00"/>
                </a:highlight>
              </a:rPr>
              <a:t>, [P]art C does not prohibit the lead agency or an EIS provider from accepting a referral of a child to the State [P]art C system from a primary referral source. However, the primary referral source may be required to obtain parental consent prior to making a referral under other applicable law</a:t>
            </a:r>
            <a:r>
              <a:rPr lang="en-US"/>
              <a:t>s (such as HIPAA, CAPTA, or State laws).” 76 Fed. Reg. 60,140, 60,208 (Sept. 28, 2011).</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Grey Content - Text Slide">
  <p:cSld name="Grey Content - Text Slide">
    <p:spTree>
      <p:nvGrpSpPr>
        <p:cNvPr id="9" name="Shape 9"/>
        <p:cNvGrpSpPr/>
        <p:nvPr/>
      </p:nvGrpSpPr>
      <p:grpSpPr>
        <a:xfrm>
          <a:off x="0" y="0"/>
          <a:ext cx="0" cy="0"/>
          <a:chOff x="0" y="0"/>
          <a:chExt cx="0" cy="0"/>
        </a:xfrm>
      </p:grpSpPr>
      <p:sp>
        <p:nvSpPr>
          <p:cNvPr id="10" name="Google Shape;10;p64"/>
          <p:cNvSpPr txBox="1"/>
          <p:nvPr>
            <p:ph idx="1" type="body"/>
          </p:nvPr>
        </p:nvSpPr>
        <p:spPr>
          <a:xfrm>
            <a:off x="304800" y="152400"/>
            <a:ext cx="8534400" cy="4572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560"/>
              </a:spcBef>
              <a:spcAft>
                <a:spcPts val="0"/>
              </a:spcAft>
              <a:buClr>
                <a:schemeClr val="lt1"/>
              </a:buClr>
              <a:buSzPts val="1400"/>
              <a:buFont typeface="Arial"/>
              <a:buNone/>
              <a:defRPr b="1" i="0" sz="2800" u="none" cap="none" strike="noStrike">
                <a:solidFill>
                  <a:schemeClr val="lt1"/>
                </a:solidFill>
                <a:latin typeface="Trebuchet MS"/>
                <a:ea typeface="Trebuchet MS"/>
                <a:cs typeface="Trebuchet MS"/>
                <a:sym typeface="Trebuchet MS"/>
              </a:defRPr>
            </a:lvl1pPr>
            <a:lvl2pPr indent="-228600" lvl="1" marL="914400" marR="0" rtl="0" algn="l">
              <a:lnSpc>
                <a:spcPct val="100000"/>
              </a:lnSpc>
              <a:spcBef>
                <a:spcPts val="560"/>
              </a:spcBef>
              <a:spcAft>
                <a:spcPts val="0"/>
              </a:spcAft>
              <a:buClr>
                <a:schemeClr val="lt1"/>
              </a:buClr>
              <a:buSzPts val="1400"/>
              <a:buFont typeface="Arial"/>
              <a:buNone/>
              <a:defRPr b="1" i="0" sz="2800" u="none" cap="none" strike="noStrike">
                <a:solidFill>
                  <a:schemeClr val="lt1"/>
                </a:solidFill>
                <a:latin typeface="Trebuchet MS"/>
                <a:ea typeface="Trebuchet MS"/>
                <a:cs typeface="Trebuchet MS"/>
                <a:sym typeface="Trebuchet MS"/>
              </a:defRPr>
            </a:lvl2pPr>
            <a:lvl3pPr indent="-228600" lvl="2" marL="1371600" marR="0" rtl="0" algn="l">
              <a:lnSpc>
                <a:spcPct val="100000"/>
              </a:lnSpc>
              <a:spcBef>
                <a:spcPts val="480"/>
              </a:spcBef>
              <a:spcAft>
                <a:spcPts val="0"/>
              </a:spcAft>
              <a:buClr>
                <a:schemeClr val="dk1"/>
              </a:buClr>
              <a:buSzPts val="1400"/>
              <a:buFont typeface="Arial"/>
              <a:buNone/>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1" name="Google Shape;11;p64"/>
          <p:cNvSpPr txBox="1"/>
          <p:nvPr>
            <p:ph idx="2" type="body"/>
          </p:nvPr>
        </p:nvSpPr>
        <p:spPr>
          <a:xfrm>
            <a:off x="304800" y="914400"/>
            <a:ext cx="8458200" cy="4419600"/>
          </a:xfrm>
          <a:prstGeom prst="rect">
            <a:avLst/>
          </a:prstGeom>
          <a:noFill/>
          <a:ln>
            <a:noFill/>
          </a:ln>
        </p:spPr>
        <p:txBody>
          <a:bodyPr anchorCtr="0" anchor="t" bIns="91425" lIns="91425" spcFirstLastPara="1" rIns="91425" wrap="square" tIns="91425">
            <a:noAutofit/>
          </a:bodyPr>
          <a:lstStyle>
            <a:lvl1pPr indent="-381000" lvl="0" marL="457200" marR="0" rtl="0" algn="l">
              <a:lnSpc>
                <a:spcPct val="100000"/>
              </a:lnSpc>
              <a:spcBef>
                <a:spcPts val="600"/>
              </a:spcBef>
              <a:spcAft>
                <a:spcPts val="0"/>
              </a:spcAft>
              <a:buClr>
                <a:schemeClr val="lt1"/>
              </a:buClr>
              <a:buSzPts val="2400"/>
              <a:buFont typeface="Arial"/>
              <a:buChar char="•"/>
              <a:defRPr b="0" i="0" sz="2400" u="none" cap="none" strike="noStrike">
                <a:solidFill>
                  <a:schemeClr val="lt1"/>
                </a:solidFill>
                <a:latin typeface="Trebuchet MS"/>
                <a:ea typeface="Trebuchet MS"/>
                <a:cs typeface="Trebuchet MS"/>
                <a:sym typeface="Trebuchet MS"/>
              </a:defRPr>
            </a:lvl1pPr>
            <a:lvl2pPr indent="-381000" lvl="1" marL="914400" marR="0" rtl="0" algn="l">
              <a:lnSpc>
                <a:spcPct val="100000"/>
              </a:lnSpc>
              <a:spcBef>
                <a:spcPts val="480"/>
              </a:spcBef>
              <a:spcAft>
                <a:spcPts val="0"/>
              </a:spcAft>
              <a:buClr>
                <a:schemeClr val="lt1"/>
              </a:buClr>
              <a:buSzPts val="2400"/>
              <a:buFont typeface="Arial"/>
              <a:buChar char="–"/>
              <a:defRPr b="0" i="0" sz="2400" u="none" cap="none" strike="noStrike">
                <a:solidFill>
                  <a:schemeClr val="lt1"/>
                </a:solidFill>
                <a:latin typeface="Trebuchet MS"/>
                <a:ea typeface="Trebuchet MS"/>
                <a:cs typeface="Trebuchet MS"/>
                <a:sym typeface="Trebuchet MS"/>
              </a:defRPr>
            </a:lvl2pPr>
            <a:lvl3pPr indent="-381000" lvl="2" marL="1371600" marR="0" rtl="0" algn="l">
              <a:lnSpc>
                <a:spcPct val="100000"/>
              </a:lnSpc>
              <a:spcBef>
                <a:spcPts val="480"/>
              </a:spcBef>
              <a:spcAft>
                <a:spcPts val="0"/>
              </a:spcAft>
              <a:buClr>
                <a:schemeClr val="lt1"/>
              </a:buClr>
              <a:buSzPts val="2400"/>
              <a:buFont typeface="Arial"/>
              <a:buChar char="•"/>
              <a:defRPr b="0" i="0" sz="2400" u="none" cap="none" strike="noStrike">
                <a:solidFill>
                  <a:schemeClr val="lt1"/>
                </a:solidFill>
                <a:latin typeface="Trebuchet MS"/>
                <a:ea typeface="Trebuchet MS"/>
                <a:cs typeface="Trebuchet MS"/>
                <a:sym typeface="Trebuchet MS"/>
              </a:defRPr>
            </a:lvl3pPr>
            <a:lvl4pPr indent="-381000" lvl="3" marL="1828800" marR="0" rtl="0" algn="l">
              <a:lnSpc>
                <a:spcPct val="100000"/>
              </a:lnSpc>
              <a:spcBef>
                <a:spcPts val="480"/>
              </a:spcBef>
              <a:spcAft>
                <a:spcPts val="0"/>
              </a:spcAft>
              <a:buClr>
                <a:schemeClr val="lt1"/>
              </a:buClr>
              <a:buSzPts val="2400"/>
              <a:buFont typeface="Arial"/>
              <a:buChar char="–"/>
              <a:defRPr b="0" i="0" sz="2400" u="none" cap="none" strike="noStrike">
                <a:solidFill>
                  <a:schemeClr val="lt1"/>
                </a:solidFill>
                <a:latin typeface="Trebuchet MS"/>
                <a:ea typeface="Trebuchet MS"/>
                <a:cs typeface="Trebuchet MS"/>
                <a:sym typeface="Trebuchet MS"/>
              </a:defRPr>
            </a:lvl4pPr>
            <a:lvl5pPr indent="-381000" lvl="4" marL="2286000" marR="0" rtl="0" algn="l">
              <a:lnSpc>
                <a:spcPct val="100000"/>
              </a:lnSpc>
              <a:spcBef>
                <a:spcPts val="480"/>
              </a:spcBef>
              <a:spcAft>
                <a:spcPts val="0"/>
              </a:spcAft>
              <a:buClr>
                <a:schemeClr val="lt1"/>
              </a:buClr>
              <a:buSzPts val="2400"/>
              <a:buFont typeface="Arial"/>
              <a:buChar char="»"/>
              <a:defRPr b="0" i="0" sz="2400" u="none" cap="none" strike="noStrike">
                <a:solidFill>
                  <a:schemeClr val="lt1"/>
                </a:solidFill>
                <a:latin typeface="Trebuchet MS"/>
                <a:ea typeface="Trebuchet MS"/>
                <a:cs typeface="Trebuchet MS"/>
                <a:sym typeface="Trebuchet MS"/>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5" name="Shape 35"/>
        <p:cNvGrpSpPr/>
        <p:nvPr/>
      </p:nvGrpSpPr>
      <p:grpSpPr>
        <a:xfrm>
          <a:off x="0" y="0"/>
          <a:ext cx="0" cy="0"/>
          <a:chOff x="0" y="0"/>
          <a:chExt cx="0" cy="0"/>
        </a:xfrm>
      </p:grpSpPr>
      <p:sp>
        <p:nvSpPr>
          <p:cNvPr id="36" name="Google Shape;36;p82"/>
          <p:cNvSpPr txBox="1"/>
          <p:nvPr>
            <p:ph type="title"/>
          </p:nvPr>
        </p:nvSpPr>
        <p:spPr>
          <a:xfrm>
            <a:off x="311700" y="593367"/>
            <a:ext cx="8520600" cy="763500"/>
          </a:xfrm>
          <a:prstGeom prst="rect">
            <a:avLst/>
          </a:prstGeom>
          <a:noFill/>
          <a:ln>
            <a:noFill/>
          </a:ln>
        </p:spPr>
        <p:txBody>
          <a:bodyPr anchorCtr="0" anchor="t" bIns="76175" lIns="76175" spcFirstLastPara="1" rIns="76175" wrap="square" tIns="761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37" name="Google Shape;37;p82"/>
          <p:cNvSpPr txBox="1"/>
          <p:nvPr>
            <p:ph idx="1" type="body"/>
          </p:nvPr>
        </p:nvSpPr>
        <p:spPr>
          <a:xfrm>
            <a:off x="311700" y="1536633"/>
            <a:ext cx="3999900" cy="4555200"/>
          </a:xfrm>
          <a:prstGeom prst="rect">
            <a:avLst/>
          </a:prstGeom>
          <a:noFill/>
          <a:ln>
            <a:noFill/>
          </a:ln>
        </p:spPr>
        <p:txBody>
          <a:bodyPr anchorCtr="0" anchor="t" bIns="76175" lIns="76175" spcFirstLastPara="1" rIns="76175" wrap="square" tIns="76175">
            <a:noAutofit/>
          </a:bodyPr>
          <a:lstStyle>
            <a:lvl1pPr indent="-304800" lvl="0" marL="457200" algn="l">
              <a:lnSpc>
                <a:spcPct val="115000"/>
              </a:lnSpc>
              <a:spcBef>
                <a:spcPts val="0"/>
              </a:spcBef>
              <a:spcAft>
                <a:spcPts val="0"/>
              </a:spcAft>
              <a:buSzPts val="1200"/>
              <a:buChar char="●"/>
              <a:defRPr sz="1200"/>
            </a:lvl1pPr>
            <a:lvl2pPr indent="-292100" lvl="1" marL="914400" algn="l">
              <a:lnSpc>
                <a:spcPct val="115000"/>
              </a:lnSpc>
              <a:spcBef>
                <a:spcPts val="1300"/>
              </a:spcBef>
              <a:spcAft>
                <a:spcPts val="0"/>
              </a:spcAft>
              <a:buSzPts val="1000"/>
              <a:buChar char="○"/>
              <a:defRPr sz="1000"/>
            </a:lvl2pPr>
            <a:lvl3pPr indent="-292100" lvl="2" marL="1371600" algn="l">
              <a:lnSpc>
                <a:spcPct val="115000"/>
              </a:lnSpc>
              <a:spcBef>
                <a:spcPts val="1300"/>
              </a:spcBef>
              <a:spcAft>
                <a:spcPts val="0"/>
              </a:spcAft>
              <a:buSzPts val="1000"/>
              <a:buChar char="■"/>
              <a:defRPr sz="1000"/>
            </a:lvl3pPr>
            <a:lvl4pPr indent="-292100" lvl="3" marL="1828800" algn="l">
              <a:lnSpc>
                <a:spcPct val="115000"/>
              </a:lnSpc>
              <a:spcBef>
                <a:spcPts val="1300"/>
              </a:spcBef>
              <a:spcAft>
                <a:spcPts val="0"/>
              </a:spcAft>
              <a:buSzPts val="1000"/>
              <a:buChar char="●"/>
              <a:defRPr sz="1000"/>
            </a:lvl4pPr>
            <a:lvl5pPr indent="-292100" lvl="4" marL="2286000" algn="l">
              <a:lnSpc>
                <a:spcPct val="115000"/>
              </a:lnSpc>
              <a:spcBef>
                <a:spcPts val="1300"/>
              </a:spcBef>
              <a:spcAft>
                <a:spcPts val="0"/>
              </a:spcAft>
              <a:buSzPts val="1000"/>
              <a:buChar char="○"/>
              <a:defRPr sz="1000"/>
            </a:lvl5pPr>
            <a:lvl6pPr indent="-292100" lvl="5" marL="2743200" algn="l">
              <a:lnSpc>
                <a:spcPct val="115000"/>
              </a:lnSpc>
              <a:spcBef>
                <a:spcPts val="1300"/>
              </a:spcBef>
              <a:spcAft>
                <a:spcPts val="0"/>
              </a:spcAft>
              <a:buSzPts val="1000"/>
              <a:buChar char="■"/>
              <a:defRPr sz="1000"/>
            </a:lvl6pPr>
            <a:lvl7pPr indent="-292100" lvl="6" marL="3200400" algn="l">
              <a:lnSpc>
                <a:spcPct val="115000"/>
              </a:lnSpc>
              <a:spcBef>
                <a:spcPts val="1300"/>
              </a:spcBef>
              <a:spcAft>
                <a:spcPts val="0"/>
              </a:spcAft>
              <a:buSzPts val="1000"/>
              <a:buChar char="●"/>
              <a:defRPr sz="1000"/>
            </a:lvl7pPr>
            <a:lvl8pPr indent="-292100" lvl="7" marL="3657600" algn="l">
              <a:lnSpc>
                <a:spcPct val="115000"/>
              </a:lnSpc>
              <a:spcBef>
                <a:spcPts val="1300"/>
              </a:spcBef>
              <a:spcAft>
                <a:spcPts val="0"/>
              </a:spcAft>
              <a:buSzPts val="1000"/>
              <a:buChar char="○"/>
              <a:defRPr sz="1000"/>
            </a:lvl8pPr>
            <a:lvl9pPr indent="-292100" lvl="8" marL="4114800" algn="l">
              <a:lnSpc>
                <a:spcPct val="115000"/>
              </a:lnSpc>
              <a:spcBef>
                <a:spcPts val="1300"/>
              </a:spcBef>
              <a:spcAft>
                <a:spcPts val="1300"/>
              </a:spcAft>
              <a:buSzPts val="1000"/>
              <a:buChar char="■"/>
              <a:defRPr sz="1000"/>
            </a:lvl9pPr>
          </a:lstStyle>
          <a:p/>
        </p:txBody>
      </p:sp>
      <p:sp>
        <p:nvSpPr>
          <p:cNvPr id="38" name="Google Shape;38;p82"/>
          <p:cNvSpPr txBox="1"/>
          <p:nvPr>
            <p:ph idx="2" type="body"/>
          </p:nvPr>
        </p:nvSpPr>
        <p:spPr>
          <a:xfrm>
            <a:off x="4832400" y="1536633"/>
            <a:ext cx="3999900" cy="4555200"/>
          </a:xfrm>
          <a:prstGeom prst="rect">
            <a:avLst/>
          </a:prstGeom>
          <a:noFill/>
          <a:ln>
            <a:noFill/>
          </a:ln>
        </p:spPr>
        <p:txBody>
          <a:bodyPr anchorCtr="0" anchor="t" bIns="76175" lIns="76175" spcFirstLastPara="1" rIns="76175" wrap="square" tIns="76175">
            <a:noAutofit/>
          </a:bodyPr>
          <a:lstStyle>
            <a:lvl1pPr indent="-304800" lvl="0" marL="457200" algn="l">
              <a:lnSpc>
                <a:spcPct val="115000"/>
              </a:lnSpc>
              <a:spcBef>
                <a:spcPts val="0"/>
              </a:spcBef>
              <a:spcAft>
                <a:spcPts val="0"/>
              </a:spcAft>
              <a:buSzPts val="1200"/>
              <a:buChar char="●"/>
              <a:defRPr sz="1200"/>
            </a:lvl1pPr>
            <a:lvl2pPr indent="-292100" lvl="1" marL="914400" algn="l">
              <a:lnSpc>
                <a:spcPct val="115000"/>
              </a:lnSpc>
              <a:spcBef>
                <a:spcPts val="1300"/>
              </a:spcBef>
              <a:spcAft>
                <a:spcPts val="0"/>
              </a:spcAft>
              <a:buSzPts val="1000"/>
              <a:buChar char="○"/>
              <a:defRPr sz="1000"/>
            </a:lvl2pPr>
            <a:lvl3pPr indent="-292100" lvl="2" marL="1371600" algn="l">
              <a:lnSpc>
                <a:spcPct val="115000"/>
              </a:lnSpc>
              <a:spcBef>
                <a:spcPts val="1300"/>
              </a:spcBef>
              <a:spcAft>
                <a:spcPts val="0"/>
              </a:spcAft>
              <a:buSzPts val="1000"/>
              <a:buChar char="■"/>
              <a:defRPr sz="1000"/>
            </a:lvl3pPr>
            <a:lvl4pPr indent="-292100" lvl="3" marL="1828800" algn="l">
              <a:lnSpc>
                <a:spcPct val="115000"/>
              </a:lnSpc>
              <a:spcBef>
                <a:spcPts val="1300"/>
              </a:spcBef>
              <a:spcAft>
                <a:spcPts val="0"/>
              </a:spcAft>
              <a:buSzPts val="1000"/>
              <a:buChar char="●"/>
              <a:defRPr sz="1000"/>
            </a:lvl4pPr>
            <a:lvl5pPr indent="-292100" lvl="4" marL="2286000" algn="l">
              <a:lnSpc>
                <a:spcPct val="115000"/>
              </a:lnSpc>
              <a:spcBef>
                <a:spcPts val="1300"/>
              </a:spcBef>
              <a:spcAft>
                <a:spcPts val="0"/>
              </a:spcAft>
              <a:buSzPts val="1000"/>
              <a:buChar char="○"/>
              <a:defRPr sz="1000"/>
            </a:lvl5pPr>
            <a:lvl6pPr indent="-292100" lvl="5" marL="2743200" algn="l">
              <a:lnSpc>
                <a:spcPct val="115000"/>
              </a:lnSpc>
              <a:spcBef>
                <a:spcPts val="1300"/>
              </a:spcBef>
              <a:spcAft>
                <a:spcPts val="0"/>
              </a:spcAft>
              <a:buSzPts val="1000"/>
              <a:buChar char="■"/>
              <a:defRPr sz="1000"/>
            </a:lvl6pPr>
            <a:lvl7pPr indent="-292100" lvl="6" marL="3200400" algn="l">
              <a:lnSpc>
                <a:spcPct val="115000"/>
              </a:lnSpc>
              <a:spcBef>
                <a:spcPts val="1300"/>
              </a:spcBef>
              <a:spcAft>
                <a:spcPts val="0"/>
              </a:spcAft>
              <a:buSzPts val="1000"/>
              <a:buChar char="●"/>
              <a:defRPr sz="1000"/>
            </a:lvl7pPr>
            <a:lvl8pPr indent="-292100" lvl="7" marL="3657600" algn="l">
              <a:lnSpc>
                <a:spcPct val="115000"/>
              </a:lnSpc>
              <a:spcBef>
                <a:spcPts val="1300"/>
              </a:spcBef>
              <a:spcAft>
                <a:spcPts val="0"/>
              </a:spcAft>
              <a:buSzPts val="1000"/>
              <a:buChar char="○"/>
              <a:defRPr sz="1000"/>
            </a:lvl8pPr>
            <a:lvl9pPr indent="-292100" lvl="8" marL="4114800" algn="l">
              <a:lnSpc>
                <a:spcPct val="115000"/>
              </a:lnSpc>
              <a:spcBef>
                <a:spcPts val="1300"/>
              </a:spcBef>
              <a:spcAft>
                <a:spcPts val="1300"/>
              </a:spcAft>
              <a:buSzPts val="1000"/>
              <a:buChar char="■"/>
              <a:defRPr sz="1000"/>
            </a:lvl9pPr>
          </a:lstStyle>
          <a:p/>
        </p:txBody>
      </p:sp>
      <p:sp>
        <p:nvSpPr>
          <p:cNvPr id="39" name="Google Shape;39;p82"/>
          <p:cNvSpPr txBox="1"/>
          <p:nvPr>
            <p:ph idx="12" type="sldNum"/>
          </p:nvPr>
        </p:nvSpPr>
        <p:spPr>
          <a:xfrm>
            <a:off x="8472458" y="6217622"/>
            <a:ext cx="548700" cy="524700"/>
          </a:xfrm>
          <a:prstGeom prst="rect">
            <a:avLst/>
          </a:prstGeom>
          <a:noFill/>
          <a:ln>
            <a:noFill/>
          </a:ln>
        </p:spPr>
        <p:txBody>
          <a:bodyPr anchorCtr="0" anchor="ctr" bIns="76175" lIns="76175" spcFirstLastPara="1" rIns="76175" wrap="square" tIns="76175">
            <a:noAutofit/>
          </a:bodyPr>
          <a:lstStyle>
            <a:lvl1pPr indent="0" lvl="0"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0" name="Shape 40"/>
        <p:cNvGrpSpPr/>
        <p:nvPr/>
      </p:nvGrpSpPr>
      <p:grpSpPr>
        <a:xfrm>
          <a:off x="0" y="0"/>
          <a:ext cx="0" cy="0"/>
          <a:chOff x="0" y="0"/>
          <a:chExt cx="0" cy="0"/>
        </a:xfrm>
      </p:grpSpPr>
      <p:sp>
        <p:nvSpPr>
          <p:cNvPr id="41" name="Google Shape;41;p83"/>
          <p:cNvSpPr txBox="1"/>
          <p:nvPr>
            <p:ph type="title"/>
          </p:nvPr>
        </p:nvSpPr>
        <p:spPr>
          <a:xfrm>
            <a:off x="311700" y="593367"/>
            <a:ext cx="8520600" cy="763500"/>
          </a:xfrm>
          <a:prstGeom prst="rect">
            <a:avLst/>
          </a:prstGeom>
          <a:noFill/>
          <a:ln>
            <a:noFill/>
          </a:ln>
        </p:spPr>
        <p:txBody>
          <a:bodyPr anchorCtr="0" anchor="t" bIns="76175" lIns="76175" spcFirstLastPara="1" rIns="76175" wrap="square" tIns="761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42" name="Google Shape;42;p83"/>
          <p:cNvSpPr txBox="1"/>
          <p:nvPr>
            <p:ph idx="12" type="sldNum"/>
          </p:nvPr>
        </p:nvSpPr>
        <p:spPr>
          <a:xfrm>
            <a:off x="8472458" y="6217622"/>
            <a:ext cx="548700" cy="524700"/>
          </a:xfrm>
          <a:prstGeom prst="rect">
            <a:avLst/>
          </a:prstGeom>
          <a:noFill/>
          <a:ln>
            <a:noFill/>
          </a:ln>
        </p:spPr>
        <p:txBody>
          <a:bodyPr anchorCtr="0" anchor="ctr" bIns="76175" lIns="76175" spcFirstLastPara="1" rIns="76175" wrap="square" tIns="76175">
            <a:noAutofit/>
          </a:bodyPr>
          <a:lstStyle>
            <a:lvl1pPr indent="0" lvl="0"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3" name="Shape 43"/>
        <p:cNvGrpSpPr/>
        <p:nvPr/>
      </p:nvGrpSpPr>
      <p:grpSpPr>
        <a:xfrm>
          <a:off x="0" y="0"/>
          <a:ext cx="0" cy="0"/>
          <a:chOff x="0" y="0"/>
          <a:chExt cx="0" cy="0"/>
        </a:xfrm>
      </p:grpSpPr>
      <p:sp>
        <p:nvSpPr>
          <p:cNvPr id="44" name="Google Shape;44;p84"/>
          <p:cNvSpPr txBox="1"/>
          <p:nvPr>
            <p:ph type="title"/>
          </p:nvPr>
        </p:nvSpPr>
        <p:spPr>
          <a:xfrm>
            <a:off x="311700" y="740800"/>
            <a:ext cx="2808000" cy="1007700"/>
          </a:xfrm>
          <a:prstGeom prst="rect">
            <a:avLst/>
          </a:prstGeom>
          <a:noFill/>
          <a:ln>
            <a:noFill/>
          </a:ln>
        </p:spPr>
        <p:txBody>
          <a:bodyPr anchorCtr="0" anchor="b" bIns="76175" lIns="76175" spcFirstLastPara="1" rIns="76175" wrap="square" tIns="76175">
            <a:noAutofit/>
          </a:bodyPr>
          <a:lstStyle>
            <a:lvl1pPr lvl="0" algn="l">
              <a:lnSpc>
                <a:spcPct val="100000"/>
              </a:lnSpc>
              <a:spcBef>
                <a:spcPts val="0"/>
              </a:spcBef>
              <a:spcAft>
                <a:spcPts val="0"/>
              </a:spcAft>
              <a:buSzPts val="2000"/>
              <a:buNone/>
              <a:defRPr sz="2000"/>
            </a:lvl1pPr>
            <a:lvl2pPr lvl="1" algn="l">
              <a:lnSpc>
                <a:spcPct val="100000"/>
              </a:lnSpc>
              <a:spcBef>
                <a:spcPts val="0"/>
              </a:spcBef>
              <a:spcAft>
                <a:spcPts val="0"/>
              </a:spcAft>
              <a:buSzPts val="2000"/>
              <a:buNone/>
              <a:defRPr sz="2000"/>
            </a:lvl2pPr>
            <a:lvl3pPr lvl="2" algn="l">
              <a:lnSpc>
                <a:spcPct val="100000"/>
              </a:lnSpc>
              <a:spcBef>
                <a:spcPts val="0"/>
              </a:spcBef>
              <a:spcAft>
                <a:spcPts val="0"/>
              </a:spcAft>
              <a:buSzPts val="2000"/>
              <a:buNone/>
              <a:defRPr sz="2000"/>
            </a:lvl3pPr>
            <a:lvl4pPr lvl="3" algn="l">
              <a:lnSpc>
                <a:spcPct val="100000"/>
              </a:lnSpc>
              <a:spcBef>
                <a:spcPts val="0"/>
              </a:spcBef>
              <a:spcAft>
                <a:spcPts val="0"/>
              </a:spcAft>
              <a:buSzPts val="2000"/>
              <a:buNone/>
              <a:defRPr sz="2000"/>
            </a:lvl4pPr>
            <a:lvl5pPr lvl="4" algn="l">
              <a:lnSpc>
                <a:spcPct val="100000"/>
              </a:lnSpc>
              <a:spcBef>
                <a:spcPts val="0"/>
              </a:spcBef>
              <a:spcAft>
                <a:spcPts val="0"/>
              </a:spcAft>
              <a:buSzPts val="2000"/>
              <a:buNone/>
              <a:defRPr sz="2000"/>
            </a:lvl5pPr>
            <a:lvl6pPr lvl="5" algn="l">
              <a:lnSpc>
                <a:spcPct val="100000"/>
              </a:lnSpc>
              <a:spcBef>
                <a:spcPts val="0"/>
              </a:spcBef>
              <a:spcAft>
                <a:spcPts val="0"/>
              </a:spcAft>
              <a:buSzPts val="2000"/>
              <a:buNone/>
              <a:defRPr sz="2000"/>
            </a:lvl6pPr>
            <a:lvl7pPr lvl="6" algn="l">
              <a:lnSpc>
                <a:spcPct val="100000"/>
              </a:lnSpc>
              <a:spcBef>
                <a:spcPts val="0"/>
              </a:spcBef>
              <a:spcAft>
                <a:spcPts val="0"/>
              </a:spcAft>
              <a:buSzPts val="2000"/>
              <a:buNone/>
              <a:defRPr sz="2000"/>
            </a:lvl7pPr>
            <a:lvl8pPr lvl="7" algn="l">
              <a:lnSpc>
                <a:spcPct val="100000"/>
              </a:lnSpc>
              <a:spcBef>
                <a:spcPts val="0"/>
              </a:spcBef>
              <a:spcAft>
                <a:spcPts val="0"/>
              </a:spcAft>
              <a:buSzPts val="2000"/>
              <a:buNone/>
              <a:defRPr sz="2000"/>
            </a:lvl8pPr>
            <a:lvl9pPr lvl="8" algn="l">
              <a:lnSpc>
                <a:spcPct val="100000"/>
              </a:lnSpc>
              <a:spcBef>
                <a:spcPts val="0"/>
              </a:spcBef>
              <a:spcAft>
                <a:spcPts val="0"/>
              </a:spcAft>
              <a:buSzPts val="2000"/>
              <a:buNone/>
              <a:defRPr sz="2000"/>
            </a:lvl9pPr>
          </a:lstStyle>
          <a:p/>
        </p:txBody>
      </p:sp>
      <p:sp>
        <p:nvSpPr>
          <p:cNvPr id="45" name="Google Shape;45;p84"/>
          <p:cNvSpPr txBox="1"/>
          <p:nvPr>
            <p:ph idx="1" type="body"/>
          </p:nvPr>
        </p:nvSpPr>
        <p:spPr>
          <a:xfrm>
            <a:off x="311700" y="1852800"/>
            <a:ext cx="2808000" cy="4239300"/>
          </a:xfrm>
          <a:prstGeom prst="rect">
            <a:avLst/>
          </a:prstGeom>
          <a:noFill/>
          <a:ln>
            <a:noFill/>
          </a:ln>
        </p:spPr>
        <p:txBody>
          <a:bodyPr anchorCtr="0" anchor="t" bIns="76175" lIns="76175" spcFirstLastPara="1" rIns="76175" wrap="square" tIns="76175">
            <a:noAutofit/>
          </a:bodyPr>
          <a:lstStyle>
            <a:lvl1pPr indent="-292100" lvl="0" marL="457200" algn="l">
              <a:lnSpc>
                <a:spcPct val="115000"/>
              </a:lnSpc>
              <a:spcBef>
                <a:spcPts val="0"/>
              </a:spcBef>
              <a:spcAft>
                <a:spcPts val="0"/>
              </a:spcAft>
              <a:buSzPts val="1000"/>
              <a:buChar char="●"/>
              <a:defRPr sz="1000"/>
            </a:lvl1pPr>
            <a:lvl2pPr indent="-292100" lvl="1" marL="914400" algn="l">
              <a:lnSpc>
                <a:spcPct val="115000"/>
              </a:lnSpc>
              <a:spcBef>
                <a:spcPts val="1300"/>
              </a:spcBef>
              <a:spcAft>
                <a:spcPts val="0"/>
              </a:spcAft>
              <a:buSzPts val="1000"/>
              <a:buChar char="○"/>
              <a:defRPr sz="1000"/>
            </a:lvl2pPr>
            <a:lvl3pPr indent="-292100" lvl="2" marL="1371600" algn="l">
              <a:lnSpc>
                <a:spcPct val="115000"/>
              </a:lnSpc>
              <a:spcBef>
                <a:spcPts val="1300"/>
              </a:spcBef>
              <a:spcAft>
                <a:spcPts val="0"/>
              </a:spcAft>
              <a:buSzPts val="1000"/>
              <a:buChar char="■"/>
              <a:defRPr sz="1000"/>
            </a:lvl3pPr>
            <a:lvl4pPr indent="-292100" lvl="3" marL="1828800" algn="l">
              <a:lnSpc>
                <a:spcPct val="115000"/>
              </a:lnSpc>
              <a:spcBef>
                <a:spcPts val="1300"/>
              </a:spcBef>
              <a:spcAft>
                <a:spcPts val="0"/>
              </a:spcAft>
              <a:buSzPts val="1000"/>
              <a:buChar char="●"/>
              <a:defRPr sz="1000"/>
            </a:lvl4pPr>
            <a:lvl5pPr indent="-292100" lvl="4" marL="2286000" algn="l">
              <a:lnSpc>
                <a:spcPct val="115000"/>
              </a:lnSpc>
              <a:spcBef>
                <a:spcPts val="1300"/>
              </a:spcBef>
              <a:spcAft>
                <a:spcPts val="0"/>
              </a:spcAft>
              <a:buSzPts val="1000"/>
              <a:buChar char="○"/>
              <a:defRPr sz="1000"/>
            </a:lvl5pPr>
            <a:lvl6pPr indent="-292100" lvl="5" marL="2743200" algn="l">
              <a:lnSpc>
                <a:spcPct val="115000"/>
              </a:lnSpc>
              <a:spcBef>
                <a:spcPts val="1300"/>
              </a:spcBef>
              <a:spcAft>
                <a:spcPts val="0"/>
              </a:spcAft>
              <a:buSzPts val="1000"/>
              <a:buChar char="■"/>
              <a:defRPr sz="1000"/>
            </a:lvl6pPr>
            <a:lvl7pPr indent="-292100" lvl="6" marL="3200400" algn="l">
              <a:lnSpc>
                <a:spcPct val="115000"/>
              </a:lnSpc>
              <a:spcBef>
                <a:spcPts val="1300"/>
              </a:spcBef>
              <a:spcAft>
                <a:spcPts val="0"/>
              </a:spcAft>
              <a:buSzPts val="1000"/>
              <a:buChar char="●"/>
              <a:defRPr sz="1000"/>
            </a:lvl7pPr>
            <a:lvl8pPr indent="-292100" lvl="7" marL="3657600" algn="l">
              <a:lnSpc>
                <a:spcPct val="115000"/>
              </a:lnSpc>
              <a:spcBef>
                <a:spcPts val="1300"/>
              </a:spcBef>
              <a:spcAft>
                <a:spcPts val="0"/>
              </a:spcAft>
              <a:buSzPts val="1000"/>
              <a:buChar char="○"/>
              <a:defRPr sz="1000"/>
            </a:lvl8pPr>
            <a:lvl9pPr indent="-292100" lvl="8" marL="4114800" algn="l">
              <a:lnSpc>
                <a:spcPct val="115000"/>
              </a:lnSpc>
              <a:spcBef>
                <a:spcPts val="1300"/>
              </a:spcBef>
              <a:spcAft>
                <a:spcPts val="1300"/>
              </a:spcAft>
              <a:buSzPts val="1000"/>
              <a:buChar char="■"/>
              <a:defRPr sz="1000"/>
            </a:lvl9pPr>
          </a:lstStyle>
          <a:p/>
        </p:txBody>
      </p:sp>
      <p:sp>
        <p:nvSpPr>
          <p:cNvPr id="46" name="Google Shape;46;p84"/>
          <p:cNvSpPr txBox="1"/>
          <p:nvPr>
            <p:ph idx="12" type="sldNum"/>
          </p:nvPr>
        </p:nvSpPr>
        <p:spPr>
          <a:xfrm>
            <a:off x="8472458" y="6217622"/>
            <a:ext cx="548700" cy="524700"/>
          </a:xfrm>
          <a:prstGeom prst="rect">
            <a:avLst/>
          </a:prstGeom>
          <a:noFill/>
          <a:ln>
            <a:noFill/>
          </a:ln>
        </p:spPr>
        <p:txBody>
          <a:bodyPr anchorCtr="0" anchor="ctr" bIns="76175" lIns="76175" spcFirstLastPara="1" rIns="76175" wrap="square" tIns="76175">
            <a:noAutofit/>
          </a:bodyPr>
          <a:lstStyle>
            <a:lvl1pPr indent="0" lvl="0"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47" name="Shape 47"/>
        <p:cNvGrpSpPr/>
        <p:nvPr/>
      </p:nvGrpSpPr>
      <p:grpSpPr>
        <a:xfrm>
          <a:off x="0" y="0"/>
          <a:ext cx="0" cy="0"/>
          <a:chOff x="0" y="0"/>
          <a:chExt cx="0" cy="0"/>
        </a:xfrm>
      </p:grpSpPr>
      <p:sp>
        <p:nvSpPr>
          <p:cNvPr id="48" name="Google Shape;48;p85"/>
          <p:cNvSpPr txBox="1"/>
          <p:nvPr>
            <p:ph type="title"/>
          </p:nvPr>
        </p:nvSpPr>
        <p:spPr>
          <a:xfrm>
            <a:off x="490250" y="600200"/>
            <a:ext cx="6367800" cy="5454300"/>
          </a:xfrm>
          <a:prstGeom prst="rect">
            <a:avLst/>
          </a:prstGeom>
          <a:noFill/>
          <a:ln>
            <a:noFill/>
          </a:ln>
        </p:spPr>
        <p:txBody>
          <a:bodyPr anchorCtr="0" anchor="ctr" bIns="76175" lIns="76175" spcFirstLastPara="1" rIns="76175" wrap="square" tIns="76175">
            <a:noAutofit/>
          </a:bodyPr>
          <a:lstStyle>
            <a:lvl1pPr lvl="0" algn="l">
              <a:lnSpc>
                <a:spcPct val="100000"/>
              </a:lnSpc>
              <a:spcBef>
                <a:spcPts val="0"/>
              </a:spcBef>
              <a:spcAft>
                <a:spcPts val="0"/>
              </a:spcAft>
              <a:buSzPts val="4000"/>
              <a:buNone/>
              <a:defRPr sz="4000"/>
            </a:lvl1pPr>
            <a:lvl2pPr lvl="1" algn="l">
              <a:lnSpc>
                <a:spcPct val="100000"/>
              </a:lnSpc>
              <a:spcBef>
                <a:spcPts val="0"/>
              </a:spcBef>
              <a:spcAft>
                <a:spcPts val="0"/>
              </a:spcAft>
              <a:buSzPts val="4000"/>
              <a:buNone/>
              <a:defRPr sz="4000"/>
            </a:lvl2pPr>
            <a:lvl3pPr lvl="2" algn="l">
              <a:lnSpc>
                <a:spcPct val="100000"/>
              </a:lnSpc>
              <a:spcBef>
                <a:spcPts val="0"/>
              </a:spcBef>
              <a:spcAft>
                <a:spcPts val="0"/>
              </a:spcAft>
              <a:buSzPts val="4000"/>
              <a:buNone/>
              <a:defRPr sz="4000"/>
            </a:lvl3pPr>
            <a:lvl4pPr lvl="3" algn="l">
              <a:lnSpc>
                <a:spcPct val="100000"/>
              </a:lnSpc>
              <a:spcBef>
                <a:spcPts val="0"/>
              </a:spcBef>
              <a:spcAft>
                <a:spcPts val="0"/>
              </a:spcAft>
              <a:buSzPts val="4000"/>
              <a:buNone/>
              <a:defRPr sz="4000"/>
            </a:lvl4pPr>
            <a:lvl5pPr lvl="4" algn="l">
              <a:lnSpc>
                <a:spcPct val="100000"/>
              </a:lnSpc>
              <a:spcBef>
                <a:spcPts val="0"/>
              </a:spcBef>
              <a:spcAft>
                <a:spcPts val="0"/>
              </a:spcAft>
              <a:buSzPts val="4000"/>
              <a:buNone/>
              <a:defRPr sz="4000"/>
            </a:lvl5pPr>
            <a:lvl6pPr lvl="5" algn="l">
              <a:lnSpc>
                <a:spcPct val="100000"/>
              </a:lnSpc>
              <a:spcBef>
                <a:spcPts val="0"/>
              </a:spcBef>
              <a:spcAft>
                <a:spcPts val="0"/>
              </a:spcAft>
              <a:buSzPts val="4000"/>
              <a:buNone/>
              <a:defRPr sz="4000"/>
            </a:lvl6pPr>
            <a:lvl7pPr lvl="6" algn="l">
              <a:lnSpc>
                <a:spcPct val="100000"/>
              </a:lnSpc>
              <a:spcBef>
                <a:spcPts val="0"/>
              </a:spcBef>
              <a:spcAft>
                <a:spcPts val="0"/>
              </a:spcAft>
              <a:buSzPts val="4000"/>
              <a:buNone/>
              <a:defRPr sz="4000"/>
            </a:lvl7pPr>
            <a:lvl8pPr lvl="7" algn="l">
              <a:lnSpc>
                <a:spcPct val="100000"/>
              </a:lnSpc>
              <a:spcBef>
                <a:spcPts val="0"/>
              </a:spcBef>
              <a:spcAft>
                <a:spcPts val="0"/>
              </a:spcAft>
              <a:buSzPts val="4000"/>
              <a:buNone/>
              <a:defRPr sz="4000"/>
            </a:lvl8pPr>
            <a:lvl9pPr lvl="8" algn="l">
              <a:lnSpc>
                <a:spcPct val="100000"/>
              </a:lnSpc>
              <a:spcBef>
                <a:spcPts val="0"/>
              </a:spcBef>
              <a:spcAft>
                <a:spcPts val="0"/>
              </a:spcAft>
              <a:buSzPts val="4000"/>
              <a:buNone/>
              <a:defRPr sz="4000"/>
            </a:lvl9pPr>
          </a:lstStyle>
          <a:p/>
        </p:txBody>
      </p:sp>
      <p:sp>
        <p:nvSpPr>
          <p:cNvPr id="49" name="Google Shape;49;p85"/>
          <p:cNvSpPr txBox="1"/>
          <p:nvPr>
            <p:ph idx="12" type="sldNum"/>
          </p:nvPr>
        </p:nvSpPr>
        <p:spPr>
          <a:xfrm>
            <a:off x="8472458" y="6217622"/>
            <a:ext cx="548700" cy="524700"/>
          </a:xfrm>
          <a:prstGeom prst="rect">
            <a:avLst/>
          </a:prstGeom>
          <a:noFill/>
          <a:ln>
            <a:noFill/>
          </a:ln>
        </p:spPr>
        <p:txBody>
          <a:bodyPr anchorCtr="0" anchor="ctr" bIns="76175" lIns="76175" spcFirstLastPara="1" rIns="76175" wrap="square" tIns="76175">
            <a:noAutofit/>
          </a:bodyPr>
          <a:lstStyle>
            <a:lvl1pPr indent="0" lvl="0"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50" name="Shape 50"/>
        <p:cNvGrpSpPr/>
        <p:nvPr/>
      </p:nvGrpSpPr>
      <p:grpSpPr>
        <a:xfrm>
          <a:off x="0" y="0"/>
          <a:ext cx="0" cy="0"/>
          <a:chOff x="0" y="0"/>
          <a:chExt cx="0" cy="0"/>
        </a:xfrm>
      </p:grpSpPr>
      <p:sp>
        <p:nvSpPr>
          <p:cNvPr id="51" name="Google Shape;51;p86"/>
          <p:cNvSpPr/>
          <p:nvPr/>
        </p:nvSpPr>
        <p:spPr>
          <a:xfrm>
            <a:off x="4572000" y="-167"/>
            <a:ext cx="4572000" cy="6858000"/>
          </a:xfrm>
          <a:prstGeom prst="rect">
            <a:avLst/>
          </a:prstGeom>
          <a:solidFill>
            <a:schemeClr val="lt2"/>
          </a:solidFill>
          <a:ln>
            <a:noFill/>
          </a:ln>
        </p:spPr>
        <p:txBody>
          <a:bodyPr anchorCtr="0" anchor="ctr" bIns="76175" lIns="76175" spcFirstLastPara="1" rIns="76175" wrap="square" tIns="761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p86"/>
          <p:cNvSpPr txBox="1"/>
          <p:nvPr>
            <p:ph type="title"/>
          </p:nvPr>
        </p:nvSpPr>
        <p:spPr>
          <a:xfrm>
            <a:off x="265500" y="1644233"/>
            <a:ext cx="4045200" cy="1976400"/>
          </a:xfrm>
          <a:prstGeom prst="rect">
            <a:avLst/>
          </a:prstGeom>
          <a:noFill/>
          <a:ln>
            <a:noFill/>
          </a:ln>
        </p:spPr>
        <p:txBody>
          <a:bodyPr anchorCtr="0" anchor="b" bIns="76175" lIns="76175" spcFirstLastPara="1" rIns="76175" wrap="square" tIns="76175">
            <a:no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53" name="Google Shape;53;p86"/>
          <p:cNvSpPr txBox="1"/>
          <p:nvPr>
            <p:ph idx="1" type="subTitle"/>
          </p:nvPr>
        </p:nvSpPr>
        <p:spPr>
          <a:xfrm>
            <a:off x="265500" y="3737433"/>
            <a:ext cx="4045200" cy="1646700"/>
          </a:xfrm>
          <a:prstGeom prst="rect">
            <a:avLst/>
          </a:prstGeom>
          <a:noFill/>
          <a:ln>
            <a:noFill/>
          </a:ln>
        </p:spPr>
        <p:txBody>
          <a:bodyPr anchorCtr="0" anchor="t" bIns="76175" lIns="76175" spcFirstLastPara="1" rIns="76175" wrap="square" tIns="76175">
            <a:noAutofit/>
          </a:bodyPr>
          <a:lstStyle>
            <a:lvl1pPr lvl="0" algn="ctr">
              <a:lnSpc>
                <a:spcPct val="100000"/>
              </a:lnSpc>
              <a:spcBef>
                <a:spcPts val="0"/>
              </a:spcBef>
              <a:spcAft>
                <a:spcPts val="0"/>
              </a:spcAft>
              <a:buSzPts val="1800"/>
              <a:buNone/>
              <a:defRPr sz="18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54" name="Google Shape;54;p86"/>
          <p:cNvSpPr txBox="1"/>
          <p:nvPr>
            <p:ph idx="2" type="body"/>
          </p:nvPr>
        </p:nvSpPr>
        <p:spPr>
          <a:xfrm>
            <a:off x="4939500" y="965433"/>
            <a:ext cx="3837000" cy="4926900"/>
          </a:xfrm>
          <a:prstGeom prst="rect">
            <a:avLst/>
          </a:prstGeom>
          <a:noFill/>
          <a:ln>
            <a:noFill/>
          </a:ln>
        </p:spPr>
        <p:txBody>
          <a:bodyPr anchorCtr="0" anchor="ctr" bIns="76175" lIns="76175" spcFirstLastPara="1" rIns="76175" wrap="square" tIns="76175">
            <a:noAutofit/>
          </a:bodyPr>
          <a:lstStyle>
            <a:lvl1pPr indent="-323850" lvl="0" marL="457200" algn="l">
              <a:lnSpc>
                <a:spcPct val="115000"/>
              </a:lnSpc>
              <a:spcBef>
                <a:spcPts val="0"/>
              </a:spcBef>
              <a:spcAft>
                <a:spcPts val="0"/>
              </a:spcAft>
              <a:buSzPts val="1500"/>
              <a:buChar char="●"/>
              <a:defRPr/>
            </a:lvl1pPr>
            <a:lvl2pPr indent="-304800" lvl="1" marL="914400" algn="l">
              <a:lnSpc>
                <a:spcPct val="115000"/>
              </a:lnSpc>
              <a:spcBef>
                <a:spcPts val="1300"/>
              </a:spcBef>
              <a:spcAft>
                <a:spcPts val="0"/>
              </a:spcAft>
              <a:buSzPts val="1200"/>
              <a:buChar char="○"/>
              <a:defRPr/>
            </a:lvl2pPr>
            <a:lvl3pPr indent="-304800" lvl="2" marL="1371600" algn="l">
              <a:lnSpc>
                <a:spcPct val="115000"/>
              </a:lnSpc>
              <a:spcBef>
                <a:spcPts val="1300"/>
              </a:spcBef>
              <a:spcAft>
                <a:spcPts val="0"/>
              </a:spcAft>
              <a:buSzPts val="1200"/>
              <a:buChar char="■"/>
              <a:defRPr/>
            </a:lvl3pPr>
            <a:lvl4pPr indent="-304800" lvl="3" marL="1828800" algn="l">
              <a:lnSpc>
                <a:spcPct val="115000"/>
              </a:lnSpc>
              <a:spcBef>
                <a:spcPts val="1300"/>
              </a:spcBef>
              <a:spcAft>
                <a:spcPts val="0"/>
              </a:spcAft>
              <a:buSzPts val="1200"/>
              <a:buChar char="●"/>
              <a:defRPr/>
            </a:lvl4pPr>
            <a:lvl5pPr indent="-304800" lvl="4" marL="2286000" algn="l">
              <a:lnSpc>
                <a:spcPct val="115000"/>
              </a:lnSpc>
              <a:spcBef>
                <a:spcPts val="1300"/>
              </a:spcBef>
              <a:spcAft>
                <a:spcPts val="0"/>
              </a:spcAft>
              <a:buSzPts val="1200"/>
              <a:buChar char="○"/>
              <a:defRPr/>
            </a:lvl5pPr>
            <a:lvl6pPr indent="-304800" lvl="5" marL="2743200" algn="l">
              <a:lnSpc>
                <a:spcPct val="115000"/>
              </a:lnSpc>
              <a:spcBef>
                <a:spcPts val="1300"/>
              </a:spcBef>
              <a:spcAft>
                <a:spcPts val="0"/>
              </a:spcAft>
              <a:buSzPts val="1200"/>
              <a:buChar char="■"/>
              <a:defRPr/>
            </a:lvl6pPr>
            <a:lvl7pPr indent="-304800" lvl="6" marL="3200400" algn="l">
              <a:lnSpc>
                <a:spcPct val="115000"/>
              </a:lnSpc>
              <a:spcBef>
                <a:spcPts val="1300"/>
              </a:spcBef>
              <a:spcAft>
                <a:spcPts val="0"/>
              </a:spcAft>
              <a:buSzPts val="1200"/>
              <a:buChar char="●"/>
              <a:defRPr/>
            </a:lvl7pPr>
            <a:lvl8pPr indent="-304800" lvl="7" marL="3657600" algn="l">
              <a:lnSpc>
                <a:spcPct val="115000"/>
              </a:lnSpc>
              <a:spcBef>
                <a:spcPts val="1300"/>
              </a:spcBef>
              <a:spcAft>
                <a:spcPts val="0"/>
              </a:spcAft>
              <a:buSzPts val="1200"/>
              <a:buChar char="○"/>
              <a:defRPr/>
            </a:lvl8pPr>
            <a:lvl9pPr indent="-304800" lvl="8" marL="4114800" algn="l">
              <a:lnSpc>
                <a:spcPct val="115000"/>
              </a:lnSpc>
              <a:spcBef>
                <a:spcPts val="1300"/>
              </a:spcBef>
              <a:spcAft>
                <a:spcPts val="1300"/>
              </a:spcAft>
              <a:buSzPts val="1200"/>
              <a:buChar char="■"/>
              <a:defRPr/>
            </a:lvl9pPr>
          </a:lstStyle>
          <a:p/>
        </p:txBody>
      </p:sp>
      <p:sp>
        <p:nvSpPr>
          <p:cNvPr id="55" name="Google Shape;55;p86"/>
          <p:cNvSpPr txBox="1"/>
          <p:nvPr>
            <p:ph idx="12" type="sldNum"/>
          </p:nvPr>
        </p:nvSpPr>
        <p:spPr>
          <a:xfrm>
            <a:off x="8472458" y="6217622"/>
            <a:ext cx="548700" cy="524700"/>
          </a:xfrm>
          <a:prstGeom prst="rect">
            <a:avLst/>
          </a:prstGeom>
          <a:noFill/>
          <a:ln>
            <a:noFill/>
          </a:ln>
        </p:spPr>
        <p:txBody>
          <a:bodyPr anchorCtr="0" anchor="ctr" bIns="76175" lIns="76175" spcFirstLastPara="1" rIns="76175" wrap="square" tIns="76175">
            <a:noAutofit/>
          </a:bodyPr>
          <a:lstStyle>
            <a:lvl1pPr indent="0" lvl="0"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6" name="Shape 56"/>
        <p:cNvGrpSpPr/>
        <p:nvPr/>
      </p:nvGrpSpPr>
      <p:grpSpPr>
        <a:xfrm>
          <a:off x="0" y="0"/>
          <a:ext cx="0" cy="0"/>
          <a:chOff x="0" y="0"/>
          <a:chExt cx="0" cy="0"/>
        </a:xfrm>
      </p:grpSpPr>
      <p:sp>
        <p:nvSpPr>
          <p:cNvPr id="57" name="Google Shape;57;p87"/>
          <p:cNvSpPr txBox="1"/>
          <p:nvPr>
            <p:ph idx="1" type="body"/>
          </p:nvPr>
        </p:nvSpPr>
        <p:spPr>
          <a:xfrm>
            <a:off x="311700" y="5640767"/>
            <a:ext cx="5998800" cy="806700"/>
          </a:xfrm>
          <a:prstGeom prst="rect">
            <a:avLst/>
          </a:prstGeom>
          <a:noFill/>
          <a:ln>
            <a:noFill/>
          </a:ln>
        </p:spPr>
        <p:txBody>
          <a:bodyPr anchorCtr="0" anchor="ctr" bIns="76175" lIns="76175" spcFirstLastPara="1" rIns="76175" wrap="square" tIns="76175">
            <a:noAutofit/>
          </a:bodyPr>
          <a:lstStyle>
            <a:lvl1pPr indent="-228600" lvl="0" marL="457200" algn="l">
              <a:lnSpc>
                <a:spcPct val="100000"/>
              </a:lnSpc>
              <a:spcBef>
                <a:spcPts val="0"/>
              </a:spcBef>
              <a:spcAft>
                <a:spcPts val="0"/>
              </a:spcAft>
              <a:buSzPts val="1500"/>
              <a:buNone/>
              <a:defRPr/>
            </a:lvl1pPr>
          </a:lstStyle>
          <a:p/>
        </p:txBody>
      </p:sp>
      <p:sp>
        <p:nvSpPr>
          <p:cNvPr id="58" name="Google Shape;58;p87"/>
          <p:cNvSpPr txBox="1"/>
          <p:nvPr>
            <p:ph idx="12" type="sldNum"/>
          </p:nvPr>
        </p:nvSpPr>
        <p:spPr>
          <a:xfrm>
            <a:off x="8472458" y="6217622"/>
            <a:ext cx="548700" cy="524700"/>
          </a:xfrm>
          <a:prstGeom prst="rect">
            <a:avLst/>
          </a:prstGeom>
          <a:noFill/>
          <a:ln>
            <a:noFill/>
          </a:ln>
        </p:spPr>
        <p:txBody>
          <a:bodyPr anchorCtr="0" anchor="ctr" bIns="76175" lIns="76175" spcFirstLastPara="1" rIns="76175" wrap="square" tIns="76175">
            <a:noAutofit/>
          </a:bodyPr>
          <a:lstStyle>
            <a:lvl1pPr indent="0" lvl="0"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9" name="Shape 59"/>
        <p:cNvGrpSpPr/>
        <p:nvPr/>
      </p:nvGrpSpPr>
      <p:grpSpPr>
        <a:xfrm>
          <a:off x="0" y="0"/>
          <a:ext cx="0" cy="0"/>
          <a:chOff x="0" y="0"/>
          <a:chExt cx="0" cy="0"/>
        </a:xfrm>
      </p:grpSpPr>
      <p:sp>
        <p:nvSpPr>
          <p:cNvPr id="60" name="Google Shape;60;p88"/>
          <p:cNvSpPr txBox="1"/>
          <p:nvPr>
            <p:ph hasCustomPrompt="1" type="title"/>
          </p:nvPr>
        </p:nvSpPr>
        <p:spPr>
          <a:xfrm>
            <a:off x="311700" y="1474833"/>
            <a:ext cx="8520600" cy="2618100"/>
          </a:xfrm>
          <a:prstGeom prst="rect">
            <a:avLst/>
          </a:prstGeom>
          <a:noFill/>
          <a:ln>
            <a:noFill/>
          </a:ln>
        </p:spPr>
        <p:txBody>
          <a:bodyPr anchorCtr="0" anchor="b" bIns="76175" lIns="76175" spcFirstLastPara="1" rIns="76175" wrap="square" tIns="76175">
            <a:noAutofit/>
          </a:bodyPr>
          <a:lstStyle>
            <a:lvl1pPr lvl="0" algn="ctr">
              <a:lnSpc>
                <a:spcPct val="100000"/>
              </a:lnSpc>
              <a:spcBef>
                <a:spcPts val="0"/>
              </a:spcBef>
              <a:spcAft>
                <a:spcPts val="0"/>
              </a:spcAft>
              <a:buSzPts val="10000"/>
              <a:buNone/>
              <a:defRPr sz="10000"/>
            </a:lvl1pPr>
            <a:lvl2pPr lvl="1" algn="ctr">
              <a:lnSpc>
                <a:spcPct val="100000"/>
              </a:lnSpc>
              <a:spcBef>
                <a:spcPts val="0"/>
              </a:spcBef>
              <a:spcAft>
                <a:spcPts val="0"/>
              </a:spcAft>
              <a:buSzPts val="10000"/>
              <a:buNone/>
              <a:defRPr sz="10000"/>
            </a:lvl2pPr>
            <a:lvl3pPr lvl="2" algn="ctr">
              <a:lnSpc>
                <a:spcPct val="100000"/>
              </a:lnSpc>
              <a:spcBef>
                <a:spcPts val="0"/>
              </a:spcBef>
              <a:spcAft>
                <a:spcPts val="0"/>
              </a:spcAft>
              <a:buSzPts val="10000"/>
              <a:buNone/>
              <a:defRPr sz="10000"/>
            </a:lvl3pPr>
            <a:lvl4pPr lvl="3" algn="ctr">
              <a:lnSpc>
                <a:spcPct val="100000"/>
              </a:lnSpc>
              <a:spcBef>
                <a:spcPts val="0"/>
              </a:spcBef>
              <a:spcAft>
                <a:spcPts val="0"/>
              </a:spcAft>
              <a:buSzPts val="10000"/>
              <a:buNone/>
              <a:defRPr sz="10000"/>
            </a:lvl4pPr>
            <a:lvl5pPr lvl="4" algn="ctr">
              <a:lnSpc>
                <a:spcPct val="100000"/>
              </a:lnSpc>
              <a:spcBef>
                <a:spcPts val="0"/>
              </a:spcBef>
              <a:spcAft>
                <a:spcPts val="0"/>
              </a:spcAft>
              <a:buSzPts val="10000"/>
              <a:buNone/>
              <a:defRPr sz="10000"/>
            </a:lvl5pPr>
            <a:lvl6pPr lvl="5" algn="ctr">
              <a:lnSpc>
                <a:spcPct val="100000"/>
              </a:lnSpc>
              <a:spcBef>
                <a:spcPts val="0"/>
              </a:spcBef>
              <a:spcAft>
                <a:spcPts val="0"/>
              </a:spcAft>
              <a:buSzPts val="10000"/>
              <a:buNone/>
              <a:defRPr sz="10000"/>
            </a:lvl6pPr>
            <a:lvl7pPr lvl="6" algn="ctr">
              <a:lnSpc>
                <a:spcPct val="100000"/>
              </a:lnSpc>
              <a:spcBef>
                <a:spcPts val="0"/>
              </a:spcBef>
              <a:spcAft>
                <a:spcPts val="0"/>
              </a:spcAft>
              <a:buSzPts val="10000"/>
              <a:buNone/>
              <a:defRPr sz="10000"/>
            </a:lvl7pPr>
            <a:lvl8pPr lvl="7" algn="ctr">
              <a:lnSpc>
                <a:spcPct val="100000"/>
              </a:lnSpc>
              <a:spcBef>
                <a:spcPts val="0"/>
              </a:spcBef>
              <a:spcAft>
                <a:spcPts val="0"/>
              </a:spcAft>
              <a:buSzPts val="10000"/>
              <a:buNone/>
              <a:defRPr sz="10000"/>
            </a:lvl8pPr>
            <a:lvl9pPr lvl="8" algn="ctr">
              <a:lnSpc>
                <a:spcPct val="100000"/>
              </a:lnSpc>
              <a:spcBef>
                <a:spcPts val="0"/>
              </a:spcBef>
              <a:spcAft>
                <a:spcPts val="0"/>
              </a:spcAft>
              <a:buSzPts val="10000"/>
              <a:buNone/>
              <a:defRPr sz="10000"/>
            </a:lvl9pPr>
          </a:lstStyle>
          <a:p>
            <a:r>
              <a:t>xx%</a:t>
            </a:r>
          </a:p>
        </p:txBody>
      </p:sp>
      <p:sp>
        <p:nvSpPr>
          <p:cNvPr id="61" name="Google Shape;61;p88"/>
          <p:cNvSpPr txBox="1"/>
          <p:nvPr>
            <p:ph idx="1" type="body"/>
          </p:nvPr>
        </p:nvSpPr>
        <p:spPr>
          <a:xfrm>
            <a:off x="311700" y="4202967"/>
            <a:ext cx="8520600" cy="1734300"/>
          </a:xfrm>
          <a:prstGeom prst="rect">
            <a:avLst/>
          </a:prstGeom>
          <a:noFill/>
          <a:ln>
            <a:noFill/>
          </a:ln>
        </p:spPr>
        <p:txBody>
          <a:bodyPr anchorCtr="0" anchor="t" bIns="76175" lIns="76175" spcFirstLastPara="1" rIns="76175" wrap="square" tIns="76175">
            <a:noAutofit/>
          </a:bodyPr>
          <a:lstStyle>
            <a:lvl1pPr indent="-323850" lvl="0" marL="457200" algn="ctr">
              <a:lnSpc>
                <a:spcPct val="115000"/>
              </a:lnSpc>
              <a:spcBef>
                <a:spcPts val="0"/>
              </a:spcBef>
              <a:spcAft>
                <a:spcPts val="0"/>
              </a:spcAft>
              <a:buSzPts val="1500"/>
              <a:buChar char="●"/>
              <a:defRPr/>
            </a:lvl1pPr>
            <a:lvl2pPr indent="-304800" lvl="1" marL="914400" algn="ctr">
              <a:lnSpc>
                <a:spcPct val="115000"/>
              </a:lnSpc>
              <a:spcBef>
                <a:spcPts val="1300"/>
              </a:spcBef>
              <a:spcAft>
                <a:spcPts val="0"/>
              </a:spcAft>
              <a:buSzPts val="1200"/>
              <a:buChar char="○"/>
              <a:defRPr/>
            </a:lvl2pPr>
            <a:lvl3pPr indent="-304800" lvl="2" marL="1371600" algn="ctr">
              <a:lnSpc>
                <a:spcPct val="115000"/>
              </a:lnSpc>
              <a:spcBef>
                <a:spcPts val="1300"/>
              </a:spcBef>
              <a:spcAft>
                <a:spcPts val="0"/>
              </a:spcAft>
              <a:buSzPts val="1200"/>
              <a:buChar char="■"/>
              <a:defRPr/>
            </a:lvl3pPr>
            <a:lvl4pPr indent="-304800" lvl="3" marL="1828800" algn="ctr">
              <a:lnSpc>
                <a:spcPct val="115000"/>
              </a:lnSpc>
              <a:spcBef>
                <a:spcPts val="1300"/>
              </a:spcBef>
              <a:spcAft>
                <a:spcPts val="0"/>
              </a:spcAft>
              <a:buSzPts val="1200"/>
              <a:buChar char="●"/>
              <a:defRPr/>
            </a:lvl4pPr>
            <a:lvl5pPr indent="-304800" lvl="4" marL="2286000" algn="ctr">
              <a:lnSpc>
                <a:spcPct val="115000"/>
              </a:lnSpc>
              <a:spcBef>
                <a:spcPts val="1300"/>
              </a:spcBef>
              <a:spcAft>
                <a:spcPts val="0"/>
              </a:spcAft>
              <a:buSzPts val="1200"/>
              <a:buChar char="○"/>
              <a:defRPr/>
            </a:lvl5pPr>
            <a:lvl6pPr indent="-304800" lvl="5" marL="2743200" algn="ctr">
              <a:lnSpc>
                <a:spcPct val="115000"/>
              </a:lnSpc>
              <a:spcBef>
                <a:spcPts val="1300"/>
              </a:spcBef>
              <a:spcAft>
                <a:spcPts val="0"/>
              </a:spcAft>
              <a:buSzPts val="1200"/>
              <a:buChar char="■"/>
              <a:defRPr/>
            </a:lvl6pPr>
            <a:lvl7pPr indent="-304800" lvl="6" marL="3200400" algn="ctr">
              <a:lnSpc>
                <a:spcPct val="115000"/>
              </a:lnSpc>
              <a:spcBef>
                <a:spcPts val="1300"/>
              </a:spcBef>
              <a:spcAft>
                <a:spcPts val="0"/>
              </a:spcAft>
              <a:buSzPts val="1200"/>
              <a:buChar char="●"/>
              <a:defRPr/>
            </a:lvl7pPr>
            <a:lvl8pPr indent="-304800" lvl="7" marL="3657600" algn="ctr">
              <a:lnSpc>
                <a:spcPct val="115000"/>
              </a:lnSpc>
              <a:spcBef>
                <a:spcPts val="1300"/>
              </a:spcBef>
              <a:spcAft>
                <a:spcPts val="0"/>
              </a:spcAft>
              <a:buSzPts val="1200"/>
              <a:buChar char="○"/>
              <a:defRPr/>
            </a:lvl8pPr>
            <a:lvl9pPr indent="-304800" lvl="8" marL="4114800" algn="ctr">
              <a:lnSpc>
                <a:spcPct val="115000"/>
              </a:lnSpc>
              <a:spcBef>
                <a:spcPts val="1300"/>
              </a:spcBef>
              <a:spcAft>
                <a:spcPts val="1300"/>
              </a:spcAft>
              <a:buSzPts val="1200"/>
              <a:buChar char="■"/>
              <a:defRPr/>
            </a:lvl9pPr>
          </a:lstStyle>
          <a:p/>
        </p:txBody>
      </p:sp>
      <p:sp>
        <p:nvSpPr>
          <p:cNvPr id="62" name="Google Shape;62;p88"/>
          <p:cNvSpPr txBox="1"/>
          <p:nvPr>
            <p:ph idx="12" type="sldNum"/>
          </p:nvPr>
        </p:nvSpPr>
        <p:spPr>
          <a:xfrm>
            <a:off x="8472458" y="6217622"/>
            <a:ext cx="548700" cy="524700"/>
          </a:xfrm>
          <a:prstGeom prst="rect">
            <a:avLst/>
          </a:prstGeom>
          <a:noFill/>
          <a:ln>
            <a:noFill/>
          </a:ln>
        </p:spPr>
        <p:txBody>
          <a:bodyPr anchorCtr="0" anchor="ctr" bIns="76175" lIns="76175" spcFirstLastPara="1" rIns="76175" wrap="square" tIns="76175">
            <a:noAutofit/>
          </a:bodyPr>
          <a:lstStyle>
            <a:lvl1pPr indent="0" lvl="0"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3" name="Shape 63"/>
        <p:cNvGrpSpPr/>
        <p:nvPr/>
      </p:nvGrpSpPr>
      <p:grpSpPr>
        <a:xfrm>
          <a:off x="0" y="0"/>
          <a:ext cx="0" cy="0"/>
          <a:chOff x="0" y="0"/>
          <a:chExt cx="0" cy="0"/>
        </a:xfrm>
      </p:grpSpPr>
      <p:sp>
        <p:nvSpPr>
          <p:cNvPr id="64" name="Google Shape;64;p89"/>
          <p:cNvSpPr txBox="1"/>
          <p:nvPr>
            <p:ph idx="12" type="sldNum"/>
          </p:nvPr>
        </p:nvSpPr>
        <p:spPr>
          <a:xfrm>
            <a:off x="8472458" y="6217622"/>
            <a:ext cx="548700" cy="524700"/>
          </a:xfrm>
          <a:prstGeom prst="rect">
            <a:avLst/>
          </a:prstGeom>
          <a:noFill/>
          <a:ln>
            <a:noFill/>
          </a:ln>
        </p:spPr>
        <p:txBody>
          <a:bodyPr anchorCtr="0" anchor="ctr" bIns="76175" lIns="76175" spcFirstLastPara="1" rIns="76175" wrap="square" tIns="76175">
            <a:noAutofit/>
          </a:bodyPr>
          <a:lstStyle>
            <a:lvl1pPr indent="0" lvl="0"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Grey Content - Picture Slide">
  <p:cSld name="Grey Content - Picture Slide">
    <p:spTree>
      <p:nvGrpSpPr>
        <p:cNvPr id="12" name="Shape 12"/>
        <p:cNvGrpSpPr/>
        <p:nvPr/>
      </p:nvGrpSpPr>
      <p:grpSpPr>
        <a:xfrm>
          <a:off x="0" y="0"/>
          <a:ext cx="0" cy="0"/>
          <a:chOff x="0" y="0"/>
          <a:chExt cx="0" cy="0"/>
        </a:xfrm>
      </p:grpSpPr>
      <p:sp>
        <p:nvSpPr>
          <p:cNvPr id="13" name="Google Shape;13;p75"/>
          <p:cNvSpPr/>
          <p:nvPr>
            <p:ph idx="2" type="pic"/>
          </p:nvPr>
        </p:nvSpPr>
        <p:spPr>
          <a:xfrm>
            <a:off x="228600" y="990600"/>
            <a:ext cx="8686800" cy="4876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lvl="1"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lvl="2"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lvl="3"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4" name="Google Shape;14;p75"/>
          <p:cNvSpPr txBox="1"/>
          <p:nvPr>
            <p:ph idx="1" type="body"/>
          </p:nvPr>
        </p:nvSpPr>
        <p:spPr>
          <a:xfrm>
            <a:off x="228600" y="152400"/>
            <a:ext cx="8534400" cy="4572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560"/>
              </a:spcBef>
              <a:spcAft>
                <a:spcPts val="0"/>
              </a:spcAft>
              <a:buClr>
                <a:schemeClr val="lt1"/>
              </a:buClr>
              <a:buSzPts val="1400"/>
              <a:buFont typeface="Arial"/>
              <a:buNone/>
              <a:defRPr b="1" i="0" sz="2800" u="none" cap="none" strike="noStrike">
                <a:solidFill>
                  <a:schemeClr val="lt1"/>
                </a:solidFill>
                <a:latin typeface="Trebuchet MS"/>
                <a:ea typeface="Trebuchet MS"/>
                <a:cs typeface="Trebuchet MS"/>
                <a:sym typeface="Trebuchet MS"/>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ustom Layout 1">
  <p:cSld name="CUSTOM">
    <p:spTree>
      <p:nvGrpSpPr>
        <p:cNvPr id="15" name="Shape 15"/>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ustom Layout 2">
  <p:cSld name="CUSTOM_1">
    <p:spTree>
      <p:nvGrpSpPr>
        <p:cNvPr id="16" name="Shape 16"/>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Grey Content - Text Slide 1">
  <p:cSld name="Grey Content - Text Slide_1">
    <p:spTree>
      <p:nvGrpSpPr>
        <p:cNvPr id="17" name="Shape 17"/>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Grey Content - Picture Slide 1">
  <p:cSld name="Grey Content - Picture Slide_1">
    <p:spTree>
      <p:nvGrpSpPr>
        <p:cNvPr id="18" name="Shape 18"/>
        <p:cNvGrpSpPr/>
        <p:nvPr/>
      </p:nvGrpSpPr>
      <p:grpSpPr>
        <a:xfrm>
          <a:off x="0" y="0"/>
          <a:ext cx="0" cy="0"/>
          <a:chOff x="0" y="0"/>
          <a:chExt cx="0" cy="0"/>
        </a:xfrm>
      </p:grpSpPr>
      <p:sp>
        <p:nvSpPr>
          <p:cNvPr id="19" name="Google Shape;19;p79"/>
          <p:cNvSpPr txBox="1"/>
          <p:nvPr>
            <p:ph idx="1" type="body"/>
          </p:nvPr>
        </p:nvSpPr>
        <p:spPr>
          <a:xfrm>
            <a:off x="398550" y="866250"/>
            <a:ext cx="8534400" cy="4572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560"/>
              </a:spcBef>
              <a:spcAft>
                <a:spcPts val="0"/>
              </a:spcAft>
              <a:buClr>
                <a:schemeClr val="lt1"/>
              </a:buClr>
              <a:buSzPts val="1400"/>
              <a:buFont typeface="Arial"/>
              <a:buNone/>
              <a:defRPr b="1" i="0" sz="2800" u="none" cap="none" strike="noStrike">
                <a:solidFill>
                  <a:schemeClr val="lt1"/>
                </a:solidFill>
                <a:latin typeface="Trebuchet MS"/>
                <a:ea typeface="Trebuchet MS"/>
                <a:cs typeface="Trebuchet MS"/>
                <a:sym typeface="Trebuchet MS"/>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24" name="Shape 24"/>
        <p:cNvGrpSpPr/>
        <p:nvPr/>
      </p:nvGrpSpPr>
      <p:grpSpPr>
        <a:xfrm>
          <a:off x="0" y="0"/>
          <a:ext cx="0" cy="0"/>
          <a:chOff x="0" y="0"/>
          <a:chExt cx="0" cy="0"/>
        </a:xfrm>
      </p:grpSpPr>
      <p:sp>
        <p:nvSpPr>
          <p:cNvPr id="25" name="Google Shape;25;p66"/>
          <p:cNvSpPr txBox="1"/>
          <p:nvPr>
            <p:ph type="ctrTitle"/>
          </p:nvPr>
        </p:nvSpPr>
        <p:spPr>
          <a:xfrm>
            <a:off x="311708" y="992767"/>
            <a:ext cx="8520600" cy="2736900"/>
          </a:xfrm>
          <a:prstGeom prst="rect">
            <a:avLst/>
          </a:prstGeom>
          <a:noFill/>
          <a:ln>
            <a:noFill/>
          </a:ln>
        </p:spPr>
        <p:txBody>
          <a:bodyPr anchorCtr="0" anchor="b" bIns="76175" lIns="76175" spcFirstLastPara="1" rIns="76175" wrap="square" tIns="76175">
            <a:noAutofit/>
          </a:bodyPr>
          <a:lstStyle>
            <a:lvl1pPr lvl="0" algn="ctr">
              <a:lnSpc>
                <a:spcPct val="100000"/>
              </a:lnSpc>
              <a:spcBef>
                <a:spcPts val="0"/>
              </a:spcBef>
              <a:spcAft>
                <a:spcPts val="0"/>
              </a:spcAft>
              <a:buSzPts val="4300"/>
              <a:buNone/>
              <a:defRPr sz="4300"/>
            </a:lvl1pPr>
            <a:lvl2pPr lvl="1" algn="ctr">
              <a:lnSpc>
                <a:spcPct val="100000"/>
              </a:lnSpc>
              <a:spcBef>
                <a:spcPts val="0"/>
              </a:spcBef>
              <a:spcAft>
                <a:spcPts val="0"/>
              </a:spcAft>
              <a:buSzPts val="4300"/>
              <a:buNone/>
              <a:defRPr sz="4300"/>
            </a:lvl2pPr>
            <a:lvl3pPr lvl="2" algn="ctr">
              <a:lnSpc>
                <a:spcPct val="100000"/>
              </a:lnSpc>
              <a:spcBef>
                <a:spcPts val="0"/>
              </a:spcBef>
              <a:spcAft>
                <a:spcPts val="0"/>
              </a:spcAft>
              <a:buSzPts val="4300"/>
              <a:buNone/>
              <a:defRPr sz="4300"/>
            </a:lvl3pPr>
            <a:lvl4pPr lvl="3" algn="ctr">
              <a:lnSpc>
                <a:spcPct val="100000"/>
              </a:lnSpc>
              <a:spcBef>
                <a:spcPts val="0"/>
              </a:spcBef>
              <a:spcAft>
                <a:spcPts val="0"/>
              </a:spcAft>
              <a:buSzPts val="4300"/>
              <a:buNone/>
              <a:defRPr sz="4300"/>
            </a:lvl4pPr>
            <a:lvl5pPr lvl="4" algn="ctr">
              <a:lnSpc>
                <a:spcPct val="100000"/>
              </a:lnSpc>
              <a:spcBef>
                <a:spcPts val="0"/>
              </a:spcBef>
              <a:spcAft>
                <a:spcPts val="0"/>
              </a:spcAft>
              <a:buSzPts val="4300"/>
              <a:buNone/>
              <a:defRPr sz="4300"/>
            </a:lvl5pPr>
            <a:lvl6pPr lvl="5" algn="ctr">
              <a:lnSpc>
                <a:spcPct val="100000"/>
              </a:lnSpc>
              <a:spcBef>
                <a:spcPts val="0"/>
              </a:spcBef>
              <a:spcAft>
                <a:spcPts val="0"/>
              </a:spcAft>
              <a:buSzPts val="4300"/>
              <a:buNone/>
              <a:defRPr sz="4300"/>
            </a:lvl6pPr>
            <a:lvl7pPr lvl="6" algn="ctr">
              <a:lnSpc>
                <a:spcPct val="100000"/>
              </a:lnSpc>
              <a:spcBef>
                <a:spcPts val="0"/>
              </a:spcBef>
              <a:spcAft>
                <a:spcPts val="0"/>
              </a:spcAft>
              <a:buSzPts val="4300"/>
              <a:buNone/>
              <a:defRPr sz="4300"/>
            </a:lvl7pPr>
            <a:lvl8pPr lvl="7" algn="ctr">
              <a:lnSpc>
                <a:spcPct val="100000"/>
              </a:lnSpc>
              <a:spcBef>
                <a:spcPts val="0"/>
              </a:spcBef>
              <a:spcAft>
                <a:spcPts val="0"/>
              </a:spcAft>
              <a:buSzPts val="4300"/>
              <a:buNone/>
              <a:defRPr sz="4300"/>
            </a:lvl8pPr>
            <a:lvl9pPr lvl="8" algn="ctr">
              <a:lnSpc>
                <a:spcPct val="100000"/>
              </a:lnSpc>
              <a:spcBef>
                <a:spcPts val="0"/>
              </a:spcBef>
              <a:spcAft>
                <a:spcPts val="0"/>
              </a:spcAft>
              <a:buSzPts val="4300"/>
              <a:buNone/>
              <a:defRPr sz="4300"/>
            </a:lvl9pPr>
          </a:lstStyle>
          <a:p/>
        </p:txBody>
      </p:sp>
      <p:sp>
        <p:nvSpPr>
          <p:cNvPr id="26" name="Google Shape;26;p66"/>
          <p:cNvSpPr txBox="1"/>
          <p:nvPr>
            <p:ph idx="1" type="subTitle"/>
          </p:nvPr>
        </p:nvSpPr>
        <p:spPr>
          <a:xfrm>
            <a:off x="311700" y="3778833"/>
            <a:ext cx="8520600" cy="1056900"/>
          </a:xfrm>
          <a:prstGeom prst="rect">
            <a:avLst/>
          </a:prstGeom>
          <a:noFill/>
          <a:ln>
            <a:noFill/>
          </a:ln>
        </p:spPr>
        <p:txBody>
          <a:bodyPr anchorCtr="0" anchor="t" bIns="76175" lIns="76175" spcFirstLastPara="1" rIns="76175" wrap="square" tIns="76175">
            <a:noAutofit/>
          </a:bodyPr>
          <a:lstStyle>
            <a:lvl1pPr lvl="0" algn="ctr">
              <a:lnSpc>
                <a:spcPct val="100000"/>
              </a:lnSpc>
              <a:spcBef>
                <a:spcPts val="0"/>
              </a:spcBef>
              <a:spcAft>
                <a:spcPts val="0"/>
              </a:spcAft>
              <a:buSzPts val="2300"/>
              <a:buNone/>
              <a:defRPr sz="2300"/>
            </a:lvl1pPr>
            <a:lvl2pPr lvl="1" algn="ctr">
              <a:lnSpc>
                <a:spcPct val="100000"/>
              </a:lnSpc>
              <a:spcBef>
                <a:spcPts val="0"/>
              </a:spcBef>
              <a:spcAft>
                <a:spcPts val="0"/>
              </a:spcAft>
              <a:buSzPts val="2300"/>
              <a:buNone/>
              <a:defRPr sz="2300"/>
            </a:lvl2pPr>
            <a:lvl3pPr lvl="2" algn="ctr">
              <a:lnSpc>
                <a:spcPct val="100000"/>
              </a:lnSpc>
              <a:spcBef>
                <a:spcPts val="0"/>
              </a:spcBef>
              <a:spcAft>
                <a:spcPts val="0"/>
              </a:spcAft>
              <a:buSzPts val="2300"/>
              <a:buNone/>
              <a:defRPr sz="2300"/>
            </a:lvl3pPr>
            <a:lvl4pPr lvl="3" algn="ctr">
              <a:lnSpc>
                <a:spcPct val="100000"/>
              </a:lnSpc>
              <a:spcBef>
                <a:spcPts val="0"/>
              </a:spcBef>
              <a:spcAft>
                <a:spcPts val="0"/>
              </a:spcAft>
              <a:buSzPts val="2300"/>
              <a:buNone/>
              <a:defRPr sz="2300"/>
            </a:lvl4pPr>
            <a:lvl5pPr lvl="4" algn="ctr">
              <a:lnSpc>
                <a:spcPct val="100000"/>
              </a:lnSpc>
              <a:spcBef>
                <a:spcPts val="0"/>
              </a:spcBef>
              <a:spcAft>
                <a:spcPts val="0"/>
              </a:spcAft>
              <a:buSzPts val="2300"/>
              <a:buNone/>
              <a:defRPr sz="2300"/>
            </a:lvl5pPr>
            <a:lvl6pPr lvl="5" algn="ctr">
              <a:lnSpc>
                <a:spcPct val="100000"/>
              </a:lnSpc>
              <a:spcBef>
                <a:spcPts val="0"/>
              </a:spcBef>
              <a:spcAft>
                <a:spcPts val="0"/>
              </a:spcAft>
              <a:buSzPts val="2300"/>
              <a:buNone/>
              <a:defRPr sz="2300"/>
            </a:lvl6pPr>
            <a:lvl7pPr lvl="6" algn="ctr">
              <a:lnSpc>
                <a:spcPct val="100000"/>
              </a:lnSpc>
              <a:spcBef>
                <a:spcPts val="0"/>
              </a:spcBef>
              <a:spcAft>
                <a:spcPts val="0"/>
              </a:spcAft>
              <a:buSzPts val="2300"/>
              <a:buNone/>
              <a:defRPr sz="2300"/>
            </a:lvl7pPr>
            <a:lvl8pPr lvl="7" algn="ctr">
              <a:lnSpc>
                <a:spcPct val="100000"/>
              </a:lnSpc>
              <a:spcBef>
                <a:spcPts val="0"/>
              </a:spcBef>
              <a:spcAft>
                <a:spcPts val="0"/>
              </a:spcAft>
              <a:buSzPts val="2300"/>
              <a:buNone/>
              <a:defRPr sz="2300"/>
            </a:lvl8pPr>
            <a:lvl9pPr lvl="8" algn="ctr">
              <a:lnSpc>
                <a:spcPct val="100000"/>
              </a:lnSpc>
              <a:spcBef>
                <a:spcPts val="0"/>
              </a:spcBef>
              <a:spcAft>
                <a:spcPts val="0"/>
              </a:spcAft>
              <a:buSzPts val="2300"/>
              <a:buNone/>
              <a:defRPr sz="2300"/>
            </a:lvl9pPr>
          </a:lstStyle>
          <a:p/>
        </p:txBody>
      </p:sp>
      <p:sp>
        <p:nvSpPr>
          <p:cNvPr id="27" name="Google Shape;27;p66"/>
          <p:cNvSpPr txBox="1"/>
          <p:nvPr>
            <p:ph idx="12" type="sldNum"/>
          </p:nvPr>
        </p:nvSpPr>
        <p:spPr>
          <a:xfrm>
            <a:off x="8472458" y="6217622"/>
            <a:ext cx="548700" cy="524700"/>
          </a:xfrm>
          <a:prstGeom prst="rect">
            <a:avLst/>
          </a:prstGeom>
          <a:noFill/>
          <a:ln>
            <a:noFill/>
          </a:ln>
        </p:spPr>
        <p:txBody>
          <a:bodyPr anchorCtr="0" anchor="ctr" bIns="76175" lIns="76175" spcFirstLastPara="1" rIns="76175" wrap="square" tIns="76175">
            <a:noAutofit/>
          </a:bodyPr>
          <a:lstStyle>
            <a:lvl1pPr indent="0" lvl="0"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8" name="Shape 28"/>
        <p:cNvGrpSpPr/>
        <p:nvPr/>
      </p:nvGrpSpPr>
      <p:grpSpPr>
        <a:xfrm>
          <a:off x="0" y="0"/>
          <a:ext cx="0" cy="0"/>
          <a:chOff x="0" y="0"/>
          <a:chExt cx="0" cy="0"/>
        </a:xfrm>
      </p:grpSpPr>
      <p:sp>
        <p:nvSpPr>
          <p:cNvPr id="29" name="Google Shape;29;p80"/>
          <p:cNvSpPr txBox="1"/>
          <p:nvPr>
            <p:ph type="title"/>
          </p:nvPr>
        </p:nvSpPr>
        <p:spPr>
          <a:xfrm>
            <a:off x="311700" y="2867800"/>
            <a:ext cx="8520600" cy="1122300"/>
          </a:xfrm>
          <a:prstGeom prst="rect">
            <a:avLst/>
          </a:prstGeom>
          <a:noFill/>
          <a:ln>
            <a:noFill/>
          </a:ln>
        </p:spPr>
        <p:txBody>
          <a:bodyPr anchorCtr="0" anchor="ctr" bIns="76175" lIns="76175" spcFirstLastPara="1" rIns="76175" wrap="square" tIns="76175">
            <a:noAutofit/>
          </a:bodyPr>
          <a:lstStyle>
            <a:lvl1pPr lvl="0" algn="ctr">
              <a:lnSpc>
                <a:spcPct val="100000"/>
              </a:lnSpc>
              <a:spcBef>
                <a:spcPts val="0"/>
              </a:spcBef>
              <a:spcAft>
                <a:spcPts val="0"/>
              </a:spcAft>
              <a:buSzPts val="3000"/>
              <a:buNone/>
              <a:defRPr sz="3000"/>
            </a:lvl1pPr>
            <a:lvl2pPr lvl="1" algn="ctr">
              <a:lnSpc>
                <a:spcPct val="100000"/>
              </a:lnSpc>
              <a:spcBef>
                <a:spcPts val="0"/>
              </a:spcBef>
              <a:spcAft>
                <a:spcPts val="0"/>
              </a:spcAft>
              <a:buSzPts val="3000"/>
              <a:buNone/>
              <a:defRPr sz="3000"/>
            </a:lvl2pPr>
            <a:lvl3pPr lvl="2" algn="ctr">
              <a:lnSpc>
                <a:spcPct val="100000"/>
              </a:lnSpc>
              <a:spcBef>
                <a:spcPts val="0"/>
              </a:spcBef>
              <a:spcAft>
                <a:spcPts val="0"/>
              </a:spcAft>
              <a:buSzPts val="3000"/>
              <a:buNone/>
              <a:defRPr sz="3000"/>
            </a:lvl3pPr>
            <a:lvl4pPr lvl="3" algn="ctr">
              <a:lnSpc>
                <a:spcPct val="100000"/>
              </a:lnSpc>
              <a:spcBef>
                <a:spcPts val="0"/>
              </a:spcBef>
              <a:spcAft>
                <a:spcPts val="0"/>
              </a:spcAft>
              <a:buSzPts val="3000"/>
              <a:buNone/>
              <a:defRPr sz="3000"/>
            </a:lvl4pPr>
            <a:lvl5pPr lvl="4" algn="ctr">
              <a:lnSpc>
                <a:spcPct val="100000"/>
              </a:lnSpc>
              <a:spcBef>
                <a:spcPts val="0"/>
              </a:spcBef>
              <a:spcAft>
                <a:spcPts val="0"/>
              </a:spcAft>
              <a:buSzPts val="3000"/>
              <a:buNone/>
              <a:defRPr sz="3000"/>
            </a:lvl5pPr>
            <a:lvl6pPr lvl="5" algn="ctr">
              <a:lnSpc>
                <a:spcPct val="100000"/>
              </a:lnSpc>
              <a:spcBef>
                <a:spcPts val="0"/>
              </a:spcBef>
              <a:spcAft>
                <a:spcPts val="0"/>
              </a:spcAft>
              <a:buSzPts val="3000"/>
              <a:buNone/>
              <a:defRPr sz="3000"/>
            </a:lvl6pPr>
            <a:lvl7pPr lvl="6" algn="ctr">
              <a:lnSpc>
                <a:spcPct val="100000"/>
              </a:lnSpc>
              <a:spcBef>
                <a:spcPts val="0"/>
              </a:spcBef>
              <a:spcAft>
                <a:spcPts val="0"/>
              </a:spcAft>
              <a:buSzPts val="3000"/>
              <a:buNone/>
              <a:defRPr sz="3000"/>
            </a:lvl7pPr>
            <a:lvl8pPr lvl="7" algn="ctr">
              <a:lnSpc>
                <a:spcPct val="100000"/>
              </a:lnSpc>
              <a:spcBef>
                <a:spcPts val="0"/>
              </a:spcBef>
              <a:spcAft>
                <a:spcPts val="0"/>
              </a:spcAft>
              <a:buSzPts val="3000"/>
              <a:buNone/>
              <a:defRPr sz="3000"/>
            </a:lvl8pPr>
            <a:lvl9pPr lvl="8" algn="ctr">
              <a:lnSpc>
                <a:spcPct val="100000"/>
              </a:lnSpc>
              <a:spcBef>
                <a:spcPts val="0"/>
              </a:spcBef>
              <a:spcAft>
                <a:spcPts val="0"/>
              </a:spcAft>
              <a:buSzPts val="3000"/>
              <a:buNone/>
              <a:defRPr sz="3000"/>
            </a:lvl9pPr>
          </a:lstStyle>
          <a:p/>
        </p:txBody>
      </p:sp>
      <p:sp>
        <p:nvSpPr>
          <p:cNvPr id="30" name="Google Shape;30;p80"/>
          <p:cNvSpPr txBox="1"/>
          <p:nvPr>
            <p:ph idx="12" type="sldNum"/>
          </p:nvPr>
        </p:nvSpPr>
        <p:spPr>
          <a:xfrm>
            <a:off x="8472458" y="6217622"/>
            <a:ext cx="548700" cy="524700"/>
          </a:xfrm>
          <a:prstGeom prst="rect">
            <a:avLst/>
          </a:prstGeom>
          <a:noFill/>
          <a:ln>
            <a:noFill/>
          </a:ln>
        </p:spPr>
        <p:txBody>
          <a:bodyPr anchorCtr="0" anchor="ctr" bIns="76175" lIns="76175" spcFirstLastPara="1" rIns="76175" wrap="square" tIns="76175">
            <a:noAutofit/>
          </a:bodyPr>
          <a:lstStyle>
            <a:lvl1pPr indent="0" lvl="0"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31" name="Shape 31"/>
        <p:cNvGrpSpPr/>
        <p:nvPr/>
      </p:nvGrpSpPr>
      <p:grpSpPr>
        <a:xfrm>
          <a:off x="0" y="0"/>
          <a:ext cx="0" cy="0"/>
          <a:chOff x="0" y="0"/>
          <a:chExt cx="0" cy="0"/>
        </a:xfrm>
      </p:grpSpPr>
      <p:sp>
        <p:nvSpPr>
          <p:cNvPr id="32" name="Google Shape;32;p81"/>
          <p:cNvSpPr txBox="1"/>
          <p:nvPr>
            <p:ph type="title"/>
          </p:nvPr>
        </p:nvSpPr>
        <p:spPr>
          <a:xfrm>
            <a:off x="311700" y="593367"/>
            <a:ext cx="8520600" cy="763500"/>
          </a:xfrm>
          <a:prstGeom prst="rect">
            <a:avLst/>
          </a:prstGeom>
          <a:noFill/>
          <a:ln>
            <a:noFill/>
          </a:ln>
        </p:spPr>
        <p:txBody>
          <a:bodyPr anchorCtr="0" anchor="t" bIns="76175" lIns="76175" spcFirstLastPara="1" rIns="76175" wrap="square" tIns="761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33" name="Google Shape;33;p81"/>
          <p:cNvSpPr txBox="1"/>
          <p:nvPr>
            <p:ph idx="1" type="body"/>
          </p:nvPr>
        </p:nvSpPr>
        <p:spPr>
          <a:xfrm>
            <a:off x="311700" y="1536633"/>
            <a:ext cx="8520600" cy="4555200"/>
          </a:xfrm>
          <a:prstGeom prst="rect">
            <a:avLst/>
          </a:prstGeom>
          <a:noFill/>
          <a:ln>
            <a:noFill/>
          </a:ln>
        </p:spPr>
        <p:txBody>
          <a:bodyPr anchorCtr="0" anchor="t" bIns="76175" lIns="76175" spcFirstLastPara="1" rIns="76175" wrap="square" tIns="76175">
            <a:noAutofit/>
          </a:bodyPr>
          <a:lstStyle>
            <a:lvl1pPr indent="-323850" lvl="0" marL="457200" algn="l">
              <a:lnSpc>
                <a:spcPct val="115000"/>
              </a:lnSpc>
              <a:spcBef>
                <a:spcPts val="0"/>
              </a:spcBef>
              <a:spcAft>
                <a:spcPts val="0"/>
              </a:spcAft>
              <a:buSzPts val="1500"/>
              <a:buChar char="●"/>
              <a:defRPr/>
            </a:lvl1pPr>
            <a:lvl2pPr indent="-304800" lvl="1" marL="914400" algn="l">
              <a:lnSpc>
                <a:spcPct val="115000"/>
              </a:lnSpc>
              <a:spcBef>
                <a:spcPts val="1300"/>
              </a:spcBef>
              <a:spcAft>
                <a:spcPts val="0"/>
              </a:spcAft>
              <a:buSzPts val="1200"/>
              <a:buChar char="○"/>
              <a:defRPr/>
            </a:lvl2pPr>
            <a:lvl3pPr indent="-304800" lvl="2" marL="1371600" algn="l">
              <a:lnSpc>
                <a:spcPct val="115000"/>
              </a:lnSpc>
              <a:spcBef>
                <a:spcPts val="1300"/>
              </a:spcBef>
              <a:spcAft>
                <a:spcPts val="0"/>
              </a:spcAft>
              <a:buSzPts val="1200"/>
              <a:buChar char="■"/>
              <a:defRPr/>
            </a:lvl3pPr>
            <a:lvl4pPr indent="-304800" lvl="3" marL="1828800" algn="l">
              <a:lnSpc>
                <a:spcPct val="115000"/>
              </a:lnSpc>
              <a:spcBef>
                <a:spcPts val="1300"/>
              </a:spcBef>
              <a:spcAft>
                <a:spcPts val="0"/>
              </a:spcAft>
              <a:buSzPts val="1200"/>
              <a:buChar char="●"/>
              <a:defRPr/>
            </a:lvl4pPr>
            <a:lvl5pPr indent="-304800" lvl="4" marL="2286000" algn="l">
              <a:lnSpc>
                <a:spcPct val="115000"/>
              </a:lnSpc>
              <a:spcBef>
                <a:spcPts val="1300"/>
              </a:spcBef>
              <a:spcAft>
                <a:spcPts val="0"/>
              </a:spcAft>
              <a:buSzPts val="1200"/>
              <a:buChar char="○"/>
              <a:defRPr/>
            </a:lvl5pPr>
            <a:lvl6pPr indent="-304800" lvl="5" marL="2743200" algn="l">
              <a:lnSpc>
                <a:spcPct val="115000"/>
              </a:lnSpc>
              <a:spcBef>
                <a:spcPts val="1300"/>
              </a:spcBef>
              <a:spcAft>
                <a:spcPts val="0"/>
              </a:spcAft>
              <a:buSzPts val="1200"/>
              <a:buChar char="■"/>
              <a:defRPr/>
            </a:lvl6pPr>
            <a:lvl7pPr indent="-304800" lvl="6" marL="3200400" algn="l">
              <a:lnSpc>
                <a:spcPct val="115000"/>
              </a:lnSpc>
              <a:spcBef>
                <a:spcPts val="1300"/>
              </a:spcBef>
              <a:spcAft>
                <a:spcPts val="0"/>
              </a:spcAft>
              <a:buSzPts val="1200"/>
              <a:buChar char="●"/>
              <a:defRPr/>
            </a:lvl7pPr>
            <a:lvl8pPr indent="-304800" lvl="7" marL="3657600" algn="l">
              <a:lnSpc>
                <a:spcPct val="115000"/>
              </a:lnSpc>
              <a:spcBef>
                <a:spcPts val="1300"/>
              </a:spcBef>
              <a:spcAft>
                <a:spcPts val="0"/>
              </a:spcAft>
              <a:buSzPts val="1200"/>
              <a:buChar char="○"/>
              <a:defRPr/>
            </a:lvl8pPr>
            <a:lvl9pPr indent="-304800" lvl="8" marL="4114800" algn="l">
              <a:lnSpc>
                <a:spcPct val="115000"/>
              </a:lnSpc>
              <a:spcBef>
                <a:spcPts val="1300"/>
              </a:spcBef>
              <a:spcAft>
                <a:spcPts val="1300"/>
              </a:spcAft>
              <a:buSzPts val="1200"/>
              <a:buChar char="■"/>
              <a:defRPr/>
            </a:lvl9pPr>
          </a:lstStyle>
          <a:p/>
        </p:txBody>
      </p:sp>
      <p:sp>
        <p:nvSpPr>
          <p:cNvPr id="34" name="Google Shape;34;p81"/>
          <p:cNvSpPr txBox="1"/>
          <p:nvPr>
            <p:ph idx="12" type="sldNum"/>
          </p:nvPr>
        </p:nvSpPr>
        <p:spPr>
          <a:xfrm>
            <a:off x="8472458" y="6217622"/>
            <a:ext cx="548700" cy="524700"/>
          </a:xfrm>
          <a:prstGeom prst="rect">
            <a:avLst/>
          </a:prstGeom>
          <a:noFill/>
          <a:ln>
            <a:noFill/>
          </a:ln>
        </p:spPr>
        <p:txBody>
          <a:bodyPr anchorCtr="0" anchor="ctr" bIns="76175" lIns="76175" spcFirstLastPara="1" rIns="76175" wrap="square" tIns="76175">
            <a:noAutofit/>
          </a:bodyPr>
          <a:lstStyle>
            <a:lvl1pPr indent="0" lvl="0"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Layout" Target="../slideLayouts/slideLayout8.xml"/><Relationship Id="rId3" Type="http://schemas.openxmlformats.org/officeDocument/2006/relationships/slideLayout" Target="../slideLayouts/slideLayout9.xml"/><Relationship Id="rId4" Type="http://schemas.openxmlformats.org/officeDocument/2006/relationships/slideLayout" Target="../slideLayouts/slideLayout10.xml"/><Relationship Id="rId11" Type="http://schemas.openxmlformats.org/officeDocument/2006/relationships/slideLayout" Target="../slideLayouts/slideLayout17.xml"/><Relationship Id="rId10" Type="http://schemas.openxmlformats.org/officeDocument/2006/relationships/slideLayout" Target="../slideLayouts/slideLayout16.xml"/><Relationship Id="rId12" Type="http://schemas.openxmlformats.org/officeDocument/2006/relationships/theme" Target="../theme/theme3.xml"/><Relationship Id="rId9" Type="http://schemas.openxmlformats.org/officeDocument/2006/relationships/slideLayout" Target="../slideLayouts/slideLayout15.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slideLayout" Target="../slideLayouts/slideLayout13.xml"/><Relationship Id="rId8"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63"/>
          <p:cNvSpPr/>
          <p:nvPr/>
        </p:nvSpPr>
        <p:spPr>
          <a:xfrm>
            <a:off x="0" y="0"/>
            <a:ext cx="9144000" cy="6858000"/>
          </a:xfrm>
          <a:prstGeom prst="rect">
            <a:avLst/>
          </a:prstGeom>
          <a:solidFill>
            <a:srgbClr val="5C666F"/>
          </a:solidFill>
          <a:ln>
            <a:noFill/>
          </a:ln>
        </p:spPr>
        <p:txBody>
          <a:bodyPr anchorCtr="0" anchor="ctr" bIns="50800" lIns="50800" spcFirstLastPara="1" rIns="50800" wrap="square" tIns="50800">
            <a:noAutofit/>
          </a:bodyPr>
          <a:lstStyle/>
          <a:p>
            <a:pPr indent="0" lvl="0" marL="22860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5C6670"/>
              </a:solidFill>
              <a:latin typeface="Trebuchet MS"/>
              <a:ea typeface="Trebuchet MS"/>
              <a:cs typeface="Trebuchet MS"/>
              <a:sym typeface="Trebuchet MS"/>
            </a:endParaRPr>
          </a:p>
        </p:txBody>
      </p:sp>
      <p:sp>
        <p:nvSpPr>
          <p:cNvPr id="7" name="Google Shape;7;p63"/>
          <p:cNvSpPr/>
          <p:nvPr/>
        </p:nvSpPr>
        <p:spPr>
          <a:xfrm>
            <a:off x="0" y="6172200"/>
            <a:ext cx="9144000" cy="6855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8" name="Google Shape;8;p63"/>
          <p:cNvPicPr preferRelativeResize="0"/>
          <p:nvPr/>
        </p:nvPicPr>
        <p:blipFill rotWithShape="1">
          <a:blip r:embed="rId1">
            <a:alphaModFix/>
          </a:blip>
          <a:srcRect b="0" l="0" r="0" t="0"/>
          <a:stretch/>
        </p:blipFill>
        <p:spPr>
          <a:xfrm>
            <a:off x="6951825" y="6324600"/>
            <a:ext cx="2098200" cy="3672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20" name="Shape 20"/>
        <p:cNvGrpSpPr/>
        <p:nvPr/>
      </p:nvGrpSpPr>
      <p:grpSpPr>
        <a:xfrm>
          <a:off x="0" y="0"/>
          <a:ext cx="0" cy="0"/>
          <a:chOff x="0" y="0"/>
          <a:chExt cx="0" cy="0"/>
        </a:xfrm>
      </p:grpSpPr>
      <p:sp>
        <p:nvSpPr>
          <p:cNvPr id="21" name="Google Shape;21;p65"/>
          <p:cNvSpPr txBox="1"/>
          <p:nvPr>
            <p:ph type="title"/>
          </p:nvPr>
        </p:nvSpPr>
        <p:spPr>
          <a:xfrm>
            <a:off x="311700" y="593367"/>
            <a:ext cx="8520600" cy="763500"/>
          </a:xfrm>
          <a:prstGeom prst="rect">
            <a:avLst/>
          </a:prstGeom>
          <a:noFill/>
          <a:ln>
            <a:noFill/>
          </a:ln>
        </p:spPr>
        <p:txBody>
          <a:bodyPr anchorCtr="0" anchor="t" bIns="76175" lIns="76175" spcFirstLastPara="1" rIns="76175" wrap="square" tIns="76175">
            <a:noAutofit/>
          </a:bodyPr>
          <a:lstStyle>
            <a:lvl1pPr lvl="0" marR="0" rtl="0" algn="l">
              <a:lnSpc>
                <a:spcPct val="100000"/>
              </a:lnSpc>
              <a:spcBef>
                <a:spcPts val="0"/>
              </a:spcBef>
              <a:spcAft>
                <a:spcPts val="0"/>
              </a:spcAft>
              <a:buClr>
                <a:schemeClr val="dk1"/>
              </a:buClr>
              <a:buSzPts val="2300"/>
              <a:buFont typeface="Arial"/>
              <a:buNone/>
              <a:defRPr b="0" i="0" sz="23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300"/>
              <a:buFont typeface="Arial"/>
              <a:buNone/>
              <a:defRPr b="0" i="0" sz="23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300"/>
              <a:buFont typeface="Arial"/>
              <a:buNone/>
              <a:defRPr b="0" i="0" sz="23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300"/>
              <a:buFont typeface="Arial"/>
              <a:buNone/>
              <a:defRPr b="0" i="0" sz="23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300"/>
              <a:buFont typeface="Arial"/>
              <a:buNone/>
              <a:defRPr b="0" i="0" sz="23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300"/>
              <a:buFont typeface="Arial"/>
              <a:buNone/>
              <a:defRPr b="0" i="0" sz="23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300"/>
              <a:buFont typeface="Arial"/>
              <a:buNone/>
              <a:defRPr b="0" i="0" sz="23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300"/>
              <a:buFont typeface="Arial"/>
              <a:buNone/>
              <a:defRPr b="0" i="0" sz="23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300"/>
              <a:buFont typeface="Arial"/>
              <a:buNone/>
              <a:defRPr b="0" i="0" sz="2300" u="none" cap="none" strike="noStrike">
                <a:solidFill>
                  <a:schemeClr val="dk1"/>
                </a:solidFill>
                <a:latin typeface="Arial"/>
                <a:ea typeface="Arial"/>
                <a:cs typeface="Arial"/>
                <a:sym typeface="Arial"/>
              </a:defRPr>
            </a:lvl9pPr>
          </a:lstStyle>
          <a:p/>
        </p:txBody>
      </p:sp>
      <p:sp>
        <p:nvSpPr>
          <p:cNvPr id="22" name="Google Shape;22;p65"/>
          <p:cNvSpPr txBox="1"/>
          <p:nvPr>
            <p:ph idx="1" type="body"/>
          </p:nvPr>
        </p:nvSpPr>
        <p:spPr>
          <a:xfrm>
            <a:off x="311700" y="1536633"/>
            <a:ext cx="8520600" cy="4555200"/>
          </a:xfrm>
          <a:prstGeom prst="rect">
            <a:avLst/>
          </a:prstGeom>
          <a:noFill/>
          <a:ln>
            <a:noFill/>
          </a:ln>
        </p:spPr>
        <p:txBody>
          <a:bodyPr anchorCtr="0" anchor="t" bIns="76175" lIns="76175" spcFirstLastPara="1" rIns="76175" wrap="square" tIns="76175">
            <a:noAutofit/>
          </a:bodyPr>
          <a:lstStyle>
            <a:lvl1pPr indent="-323850" lvl="0" marL="457200" marR="0" rtl="0" algn="l">
              <a:lnSpc>
                <a:spcPct val="115000"/>
              </a:lnSpc>
              <a:spcBef>
                <a:spcPts val="0"/>
              </a:spcBef>
              <a:spcAft>
                <a:spcPts val="0"/>
              </a:spcAft>
              <a:buClr>
                <a:schemeClr val="dk2"/>
              </a:buClr>
              <a:buSzPts val="1500"/>
              <a:buFont typeface="Arial"/>
              <a:buChar char="●"/>
              <a:defRPr b="0" i="0" sz="1500" u="none" cap="none" strike="noStrike">
                <a:solidFill>
                  <a:schemeClr val="dk2"/>
                </a:solidFill>
                <a:latin typeface="Arial"/>
                <a:ea typeface="Arial"/>
                <a:cs typeface="Arial"/>
                <a:sym typeface="Arial"/>
              </a:defRPr>
            </a:lvl1pPr>
            <a:lvl2pPr indent="-304800" lvl="1" marL="914400" marR="0" rtl="0" algn="l">
              <a:lnSpc>
                <a:spcPct val="115000"/>
              </a:lnSpc>
              <a:spcBef>
                <a:spcPts val="13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2pPr>
            <a:lvl3pPr indent="-304800" lvl="2" marL="1371600" marR="0" rtl="0" algn="l">
              <a:lnSpc>
                <a:spcPct val="115000"/>
              </a:lnSpc>
              <a:spcBef>
                <a:spcPts val="13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3pPr>
            <a:lvl4pPr indent="-304800" lvl="3" marL="1828800" marR="0" rtl="0" algn="l">
              <a:lnSpc>
                <a:spcPct val="115000"/>
              </a:lnSpc>
              <a:spcBef>
                <a:spcPts val="13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4pPr>
            <a:lvl5pPr indent="-304800" lvl="4" marL="2286000" marR="0" rtl="0" algn="l">
              <a:lnSpc>
                <a:spcPct val="115000"/>
              </a:lnSpc>
              <a:spcBef>
                <a:spcPts val="13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5pPr>
            <a:lvl6pPr indent="-304800" lvl="5" marL="2743200" marR="0" rtl="0" algn="l">
              <a:lnSpc>
                <a:spcPct val="115000"/>
              </a:lnSpc>
              <a:spcBef>
                <a:spcPts val="13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6pPr>
            <a:lvl7pPr indent="-304800" lvl="6" marL="3200400" marR="0" rtl="0" algn="l">
              <a:lnSpc>
                <a:spcPct val="115000"/>
              </a:lnSpc>
              <a:spcBef>
                <a:spcPts val="13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7pPr>
            <a:lvl8pPr indent="-304800" lvl="7" marL="3657600" marR="0" rtl="0" algn="l">
              <a:lnSpc>
                <a:spcPct val="115000"/>
              </a:lnSpc>
              <a:spcBef>
                <a:spcPts val="13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8pPr>
            <a:lvl9pPr indent="-304800" lvl="8" marL="4114800" marR="0" rtl="0" algn="l">
              <a:lnSpc>
                <a:spcPct val="115000"/>
              </a:lnSpc>
              <a:spcBef>
                <a:spcPts val="1300"/>
              </a:spcBef>
              <a:spcAft>
                <a:spcPts val="1300"/>
              </a:spcAft>
              <a:buClr>
                <a:schemeClr val="dk2"/>
              </a:buClr>
              <a:buSzPts val="1200"/>
              <a:buFont typeface="Arial"/>
              <a:buChar char="■"/>
              <a:defRPr b="0" i="0" sz="1200" u="none" cap="none" strike="noStrike">
                <a:solidFill>
                  <a:schemeClr val="dk2"/>
                </a:solidFill>
                <a:latin typeface="Arial"/>
                <a:ea typeface="Arial"/>
                <a:cs typeface="Arial"/>
                <a:sym typeface="Arial"/>
              </a:defRPr>
            </a:lvl9pPr>
          </a:lstStyle>
          <a:p/>
        </p:txBody>
      </p:sp>
      <p:sp>
        <p:nvSpPr>
          <p:cNvPr id="23" name="Google Shape;23;p65"/>
          <p:cNvSpPr txBox="1"/>
          <p:nvPr>
            <p:ph idx="12" type="sldNum"/>
          </p:nvPr>
        </p:nvSpPr>
        <p:spPr>
          <a:xfrm>
            <a:off x="8472458" y="6217622"/>
            <a:ext cx="548700" cy="524700"/>
          </a:xfrm>
          <a:prstGeom prst="rect">
            <a:avLst/>
          </a:prstGeom>
          <a:noFill/>
          <a:ln>
            <a:noFill/>
          </a:ln>
        </p:spPr>
        <p:txBody>
          <a:bodyPr anchorCtr="0" anchor="ctr" bIns="76175" lIns="76175" spcFirstLastPara="1" rIns="76175" wrap="square" tIns="76175">
            <a:no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hyperlink" Target="https://studentprivacy.ed.gov/resources/joint-guidance-application-ferpa-and-hipaa-student-health-records" TargetMode="External"/><Relationship Id="rId4" Type="http://schemas.openxmlformats.org/officeDocument/2006/relationships/hyperlink" Target="https://studentprivacy.ed.gov/resources/understanding-confidentiality-requirements-applicable-idea-early-childhood-programs-faq" TargetMode="External"/><Relationship Id="rId9" Type="http://schemas.openxmlformats.org/officeDocument/2006/relationships/hyperlink" Target="https://drive.google.com/open?id=1ARWc9jtA9ZSaRb4HHWk0J3jlZQ7bF4El" TargetMode="External"/><Relationship Id="rId5" Type="http://schemas.openxmlformats.org/officeDocument/2006/relationships/hyperlink" Target="https://drive.google.com/file/d/1Cp6G5QlUwMOvgvEItzvjxNkJMMW37ux5/view?usp=sharing" TargetMode="External"/><Relationship Id="rId6" Type="http://schemas.openxmlformats.org/officeDocument/2006/relationships/hyperlink" Target="https://drive.google.com/open?id=1C7M11Lz5nLj40eGy-GENoVszH_xFItZX" TargetMode="External"/><Relationship Id="rId7" Type="http://schemas.openxmlformats.org/officeDocument/2006/relationships/hyperlink" Target="https://drive.google.com/open?id=1ARWc9jtA9ZSaRb4HHWk0J3jlZQ7bF4El" TargetMode="External"/><Relationship Id="rId8" Type="http://schemas.openxmlformats.org/officeDocument/2006/relationships/hyperlink" Target="https://drive.google.com/open?id=1ARWc9jtA9ZSaRb4HHWk0J3jlZQ7bF4E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4.png"/><Relationship Id="rId5"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
          <p:cNvSpPr/>
          <p:nvPr/>
        </p:nvSpPr>
        <p:spPr>
          <a:xfrm>
            <a:off x="-96325" y="0"/>
            <a:ext cx="9240300" cy="6858000"/>
          </a:xfrm>
          <a:prstGeom prst="rect">
            <a:avLst/>
          </a:prstGeom>
          <a:solidFill>
            <a:srgbClr val="009AD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p1"/>
          <p:cNvSpPr txBox="1"/>
          <p:nvPr/>
        </p:nvSpPr>
        <p:spPr>
          <a:xfrm>
            <a:off x="803675" y="1706000"/>
            <a:ext cx="7673700" cy="951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4400"/>
              <a:buFont typeface="Arial"/>
              <a:buNone/>
            </a:pPr>
            <a:r>
              <a:rPr b="1" i="0" lang="en-US" sz="4400" u="none" cap="none" strike="noStrike">
                <a:solidFill>
                  <a:srgbClr val="FFFFFF"/>
                </a:solidFill>
                <a:latin typeface="Montserrat"/>
                <a:ea typeface="Montserrat"/>
                <a:cs typeface="Montserrat"/>
                <a:sym typeface="Montserrat"/>
              </a:rPr>
              <a:t> Welcome! Thank you for joining us. 			</a:t>
            </a:r>
            <a:endParaRPr b="1" i="0" sz="4400" u="none" cap="none" strike="noStrike">
              <a:solidFill>
                <a:srgbClr val="FFFFFF"/>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4400"/>
              <a:buFont typeface="Arial"/>
              <a:buNone/>
            </a:pPr>
            <a:r>
              <a:t/>
            </a:r>
            <a:endParaRPr b="1" i="0" sz="4400" u="none" cap="none" strike="noStrike">
              <a:solidFill>
                <a:srgbClr val="FFFFFF"/>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4400"/>
              <a:buFont typeface="Arial"/>
              <a:buNone/>
            </a:pPr>
            <a:r>
              <a:rPr b="1" i="0" lang="en-US" sz="4400" u="none" cap="none" strike="noStrike">
                <a:solidFill>
                  <a:srgbClr val="FFFFFF"/>
                </a:solidFill>
                <a:latin typeface="Montserrat"/>
                <a:ea typeface="Montserrat"/>
                <a:cs typeface="Montserrat"/>
                <a:sym typeface="Montserrat"/>
              </a:rPr>
              <a:t>The webinar will begin at 1</a:t>
            </a:r>
            <a:r>
              <a:rPr b="1" lang="en-US" sz="4400">
                <a:solidFill>
                  <a:srgbClr val="FFFFFF"/>
                </a:solidFill>
                <a:latin typeface="Montserrat"/>
                <a:ea typeface="Montserrat"/>
                <a:cs typeface="Montserrat"/>
                <a:sym typeface="Montserrat"/>
              </a:rPr>
              <a:t>0:00a</a:t>
            </a:r>
            <a:r>
              <a:rPr b="1" i="0" lang="en-US" sz="4400" u="none" cap="none" strike="noStrike">
                <a:solidFill>
                  <a:srgbClr val="FFFFFF"/>
                </a:solidFill>
                <a:latin typeface="Montserrat"/>
                <a:ea typeface="Montserrat"/>
                <a:cs typeface="Montserrat"/>
                <a:sym typeface="Montserrat"/>
              </a:rPr>
              <a:t>m.</a:t>
            </a:r>
            <a:endParaRPr b="1" i="0" sz="4400" u="none" cap="none" strike="noStrike">
              <a:solidFill>
                <a:srgbClr val="FFFFFF"/>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t/>
            </a:r>
            <a:endParaRPr b="1" i="0" sz="4400" u="none" cap="none" strike="noStrike">
              <a:solidFill>
                <a:srgbClr val="FFFFFF"/>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4400"/>
              <a:buFont typeface="Arial"/>
              <a:buNone/>
            </a:pPr>
            <a:r>
              <a:rPr b="1" i="0" lang="en-US" sz="4400" u="none" cap="none" strike="noStrike">
                <a:solidFill>
                  <a:srgbClr val="FFFFFF"/>
                </a:solidFill>
                <a:latin typeface="Montserrat"/>
                <a:ea typeface="Montserrat"/>
                <a:cs typeface="Montserrat"/>
                <a:sym typeface="Montserrat"/>
              </a:rPr>
              <a:t>			</a:t>
            </a:r>
            <a:endParaRPr b="1" i="0" sz="4400" u="none" cap="none" strike="noStrike">
              <a:solidFill>
                <a:srgbClr val="FFFFFF"/>
              </a:solidFill>
              <a:latin typeface="Montserrat"/>
              <a:ea typeface="Montserrat"/>
              <a:cs typeface="Montserrat"/>
              <a:sym typeface="Montserrat"/>
            </a:endParaRPr>
          </a:p>
        </p:txBody>
      </p:sp>
      <p:pic>
        <p:nvPicPr>
          <p:cNvPr id="71" name="Google Shape;71;p1"/>
          <p:cNvPicPr preferRelativeResize="0"/>
          <p:nvPr/>
        </p:nvPicPr>
        <p:blipFill rotWithShape="1">
          <a:blip r:embed="rId3">
            <a:alphaModFix/>
          </a:blip>
          <a:srcRect b="0" l="0" r="0" t="0"/>
          <a:stretch/>
        </p:blipFill>
        <p:spPr>
          <a:xfrm>
            <a:off x="-96300" y="0"/>
            <a:ext cx="9240300" cy="1353550"/>
          </a:xfrm>
          <a:prstGeom prst="rect">
            <a:avLst/>
          </a:prstGeom>
          <a:noFill/>
          <a:ln>
            <a:noFill/>
          </a:ln>
        </p:spPr>
      </p:pic>
      <p:pic>
        <p:nvPicPr>
          <p:cNvPr id="72" name="Google Shape;72;p1"/>
          <p:cNvPicPr preferRelativeResize="0"/>
          <p:nvPr/>
        </p:nvPicPr>
        <p:blipFill rotWithShape="1">
          <a:blip r:embed="rId4">
            <a:alphaModFix/>
          </a:blip>
          <a:srcRect b="0" l="0" r="0" t="0"/>
          <a:stretch/>
        </p:blipFill>
        <p:spPr>
          <a:xfrm>
            <a:off x="5886575" y="5862238"/>
            <a:ext cx="3048000" cy="847725"/>
          </a:xfrm>
          <a:prstGeom prst="rect">
            <a:avLst/>
          </a:prstGeom>
          <a:noFill/>
          <a:ln>
            <a:noFill/>
          </a:ln>
        </p:spPr>
      </p:pic>
      <p:sp>
        <p:nvSpPr>
          <p:cNvPr id="73" name="Google Shape;73;p1"/>
          <p:cNvSpPr txBox="1"/>
          <p:nvPr/>
        </p:nvSpPr>
        <p:spPr>
          <a:xfrm>
            <a:off x="95575" y="5711125"/>
            <a:ext cx="5496000" cy="847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US" sz="2600" u="none" cap="none" strike="noStrike">
                <a:solidFill>
                  <a:schemeClr val="lt1"/>
                </a:solidFill>
                <a:latin typeface="Montserrat"/>
                <a:ea typeface="Montserrat"/>
                <a:cs typeface="Montserrat"/>
                <a:sym typeface="Montserrat"/>
              </a:rPr>
              <a:t>Thank you to JFK Partners for co-sponsoring this event!		</a:t>
            </a:r>
            <a:endParaRPr b="1" i="0" sz="2600" u="none" cap="none" strike="noStrike">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g6deb957bee_0_16"/>
          <p:cNvSpPr/>
          <p:nvPr/>
        </p:nvSpPr>
        <p:spPr>
          <a:xfrm>
            <a:off x="0" y="0"/>
            <a:ext cx="9144000" cy="7175100"/>
          </a:xfrm>
          <a:prstGeom prst="rect">
            <a:avLst/>
          </a:prstGeom>
          <a:solidFill>
            <a:srgbClr val="009AD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4" name="Google Shape;134;g6deb957bee_0_16"/>
          <p:cNvSpPr txBox="1"/>
          <p:nvPr/>
        </p:nvSpPr>
        <p:spPr>
          <a:xfrm>
            <a:off x="120325" y="436150"/>
            <a:ext cx="9144000" cy="6550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500"/>
              <a:buFont typeface="Arial"/>
              <a:buNone/>
            </a:pPr>
            <a:r>
              <a:rPr b="1" i="0" lang="en-US" sz="3500" u="none" cap="none" strike="noStrike">
                <a:solidFill>
                  <a:schemeClr val="lt1"/>
                </a:solidFill>
                <a:latin typeface="Montserrat"/>
                <a:ea typeface="Montserrat"/>
                <a:cs typeface="Montserrat"/>
                <a:sym typeface="Montserrat"/>
              </a:rPr>
              <a:t>Closing the Loop on Referrals</a:t>
            </a:r>
            <a:endParaRPr b="1" i="0" sz="3500" u="none" cap="none" strike="noStrike">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3500"/>
              <a:buFont typeface="Arial"/>
              <a:buNone/>
            </a:pPr>
            <a:r>
              <a:t/>
            </a:r>
            <a:endParaRPr b="1" sz="3500">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3500"/>
              <a:buFont typeface="Arial"/>
              <a:buNone/>
            </a:pPr>
            <a:r>
              <a:rPr b="1" lang="en-US" sz="2800">
                <a:solidFill>
                  <a:schemeClr val="lt1"/>
                </a:solidFill>
                <a:latin typeface="Montserrat"/>
                <a:ea typeface="Montserrat"/>
                <a:cs typeface="Montserrat"/>
                <a:sym typeface="Montserrat"/>
              </a:rPr>
              <a:t>An Administrative Unit wants to share the results of an evaluation back to the child’s medical provider who initiated the original referral. There are no processes or forms in place to get consent to share this information.</a:t>
            </a:r>
            <a:endParaRPr b="1" sz="2800">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3500"/>
              <a:buFont typeface="Arial"/>
              <a:buNone/>
            </a:pPr>
            <a:r>
              <a:t/>
            </a:r>
            <a:endParaRPr b="1" sz="2800">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3500"/>
              <a:buFont typeface="Arial"/>
              <a:buNone/>
            </a:pPr>
            <a:r>
              <a:rPr b="1" lang="en-US" sz="2800">
                <a:solidFill>
                  <a:schemeClr val="lt1"/>
                </a:solidFill>
                <a:latin typeface="Montserrat"/>
                <a:ea typeface="Montserrat"/>
                <a:cs typeface="Montserrat"/>
                <a:sym typeface="Montserrat"/>
              </a:rPr>
              <a:t>Q: The medical provider is calling for this information, what can we share?</a:t>
            </a:r>
            <a:endParaRPr b="1" sz="2800">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3500"/>
              <a:buFont typeface="Arial"/>
              <a:buNone/>
            </a:pPr>
            <a:r>
              <a:t/>
            </a:r>
            <a:endParaRPr b="1" sz="2800">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3500"/>
              <a:buFont typeface="Arial"/>
              <a:buNone/>
            </a:pPr>
            <a:r>
              <a:rPr b="1" lang="en-US" sz="2800">
                <a:solidFill>
                  <a:schemeClr val="lt1"/>
                </a:solidFill>
                <a:latin typeface="Montserrat"/>
                <a:ea typeface="Montserrat"/>
                <a:cs typeface="Montserrat"/>
                <a:sym typeface="Montserrat"/>
              </a:rPr>
              <a:t>Q: The child’s HCP Care Coordinator is calling, what can we share?</a:t>
            </a:r>
            <a:endParaRPr b="1" sz="2800">
              <a:solidFill>
                <a:schemeClr val="lt1"/>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3500"/>
              <a:buFont typeface="Arial"/>
              <a:buNone/>
            </a:pPr>
            <a:r>
              <a:t/>
            </a:r>
            <a:endParaRPr b="1" sz="2800">
              <a:solidFill>
                <a:schemeClr val="lt1"/>
              </a:solidFill>
              <a:latin typeface="Montserrat"/>
              <a:ea typeface="Montserrat"/>
              <a:cs typeface="Montserrat"/>
              <a:sym typeface="Montserrat"/>
            </a:endParaRPr>
          </a:p>
          <a:p>
            <a:pPr indent="0" lvl="0" marL="914400" marR="0" rtl="0" algn="l">
              <a:lnSpc>
                <a:spcPct val="100000"/>
              </a:lnSpc>
              <a:spcBef>
                <a:spcPts val="0"/>
              </a:spcBef>
              <a:spcAft>
                <a:spcPts val="0"/>
              </a:spcAft>
              <a:buNone/>
            </a:pPr>
            <a:r>
              <a:t/>
            </a:r>
            <a:endParaRPr b="1" sz="2800">
              <a:solidFill>
                <a:schemeClr val="lt1"/>
              </a:solidFill>
              <a:latin typeface="Montserrat"/>
              <a:ea typeface="Montserrat"/>
              <a:cs typeface="Montserrat"/>
              <a:sym typeface="Montserra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108"/>
          <p:cNvSpPr/>
          <p:nvPr/>
        </p:nvSpPr>
        <p:spPr>
          <a:xfrm>
            <a:off x="-20100" y="12192"/>
            <a:ext cx="9240300" cy="6858000"/>
          </a:xfrm>
          <a:prstGeom prst="rect">
            <a:avLst/>
          </a:prstGeom>
          <a:solidFill>
            <a:srgbClr val="009AD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108"/>
          <p:cNvSpPr txBox="1"/>
          <p:nvPr/>
        </p:nvSpPr>
        <p:spPr>
          <a:xfrm>
            <a:off x="120325" y="268700"/>
            <a:ext cx="9144000" cy="66474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500"/>
              <a:buFont typeface="Arial"/>
              <a:buNone/>
            </a:pPr>
            <a:r>
              <a:rPr b="1" i="0" lang="en-US" sz="3500" u="none" cap="none" strike="noStrike">
                <a:solidFill>
                  <a:schemeClr val="lt1"/>
                </a:solidFill>
                <a:latin typeface="Montserrat"/>
                <a:ea typeface="Montserrat"/>
                <a:cs typeface="Montserrat"/>
                <a:sym typeface="Montserrat"/>
              </a:rPr>
              <a:t>Other </a:t>
            </a:r>
            <a:r>
              <a:rPr b="1" lang="en-US" sz="3500">
                <a:solidFill>
                  <a:schemeClr val="lt1"/>
                </a:solidFill>
                <a:latin typeface="Montserrat"/>
                <a:ea typeface="Montserrat"/>
                <a:cs typeface="Montserrat"/>
                <a:sym typeface="Montserrat"/>
              </a:rPr>
              <a:t>General Questions </a:t>
            </a:r>
            <a:endParaRPr b="1" sz="3500">
              <a:solidFill>
                <a:schemeClr val="lt1"/>
              </a:solidFill>
              <a:highlight>
                <a:srgbClr val="FF0000"/>
              </a:highlight>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b="1" sz="3500">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None/>
            </a:pPr>
            <a:r>
              <a:rPr b="1" lang="en-US" sz="3500">
                <a:solidFill>
                  <a:schemeClr val="lt1"/>
                </a:solidFill>
                <a:latin typeface="Montserrat"/>
                <a:ea typeface="Montserrat"/>
                <a:cs typeface="Montserrat"/>
                <a:sym typeface="Montserrat"/>
              </a:rPr>
              <a:t>Q: </a:t>
            </a:r>
            <a:r>
              <a:rPr b="1" lang="en-US" sz="3500">
                <a:solidFill>
                  <a:schemeClr val="lt1"/>
                </a:solidFill>
                <a:latin typeface="Montserrat"/>
                <a:ea typeface="Montserrat"/>
                <a:cs typeface="Montserrat"/>
                <a:sym typeface="Montserrat"/>
              </a:rPr>
              <a:t>How do I find out what kind of covered entity I am?</a:t>
            </a:r>
            <a:endParaRPr b="1" sz="3500">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b="1" sz="3500">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None/>
            </a:pPr>
            <a:r>
              <a:rPr b="1" lang="en-US" sz="3500">
                <a:solidFill>
                  <a:schemeClr val="lt1"/>
                </a:solidFill>
                <a:latin typeface="Montserrat"/>
                <a:ea typeface="Montserrat"/>
                <a:cs typeface="Montserrat"/>
                <a:sym typeface="Montserrat"/>
              </a:rPr>
              <a:t>Q: Is Google Drive HIPAA and FERPA compliant?</a:t>
            </a:r>
            <a:endParaRPr b="1" sz="3500">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b="1" sz="3500">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b="1" sz="2400">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b="1" sz="2400">
              <a:solidFill>
                <a:schemeClr val="lt1"/>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3500"/>
              <a:buFont typeface="Arial"/>
              <a:buNone/>
            </a:pPr>
            <a:r>
              <a:t/>
            </a:r>
            <a:endParaRPr b="1" i="0" sz="3500" u="none" cap="none" strike="noStrike">
              <a:solidFill>
                <a:schemeClr val="lt1"/>
              </a:solidFill>
              <a:latin typeface="Montserrat"/>
              <a:ea typeface="Montserrat"/>
              <a:cs typeface="Montserrat"/>
              <a:sym typeface="Montserra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g6deb957bee_0_0"/>
          <p:cNvSpPr/>
          <p:nvPr/>
        </p:nvSpPr>
        <p:spPr>
          <a:xfrm>
            <a:off x="0" y="0"/>
            <a:ext cx="9144000" cy="7175100"/>
          </a:xfrm>
          <a:prstGeom prst="rect">
            <a:avLst/>
          </a:prstGeom>
          <a:solidFill>
            <a:srgbClr val="009AD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g6deb957bee_0_0"/>
          <p:cNvSpPr txBox="1"/>
          <p:nvPr/>
        </p:nvSpPr>
        <p:spPr>
          <a:xfrm>
            <a:off x="0" y="369150"/>
            <a:ext cx="9144000" cy="6436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500"/>
              <a:buFont typeface="Arial"/>
              <a:buNone/>
            </a:pPr>
            <a:r>
              <a:rPr b="1" lang="en-US" sz="3500">
                <a:solidFill>
                  <a:schemeClr val="lt1"/>
                </a:solidFill>
                <a:latin typeface="Montserrat"/>
                <a:ea typeface="Montserrat"/>
                <a:cs typeface="Montserrat"/>
                <a:sym typeface="Montserrat"/>
              </a:rPr>
              <a:t>Resources</a:t>
            </a:r>
            <a:endParaRPr b="1" sz="3500">
              <a:solidFill>
                <a:schemeClr val="lt1"/>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b="1" sz="2000">
              <a:solidFill>
                <a:srgbClr val="FFFFFF"/>
              </a:solidFill>
              <a:latin typeface="Montserrat"/>
              <a:ea typeface="Montserrat"/>
              <a:cs typeface="Montserrat"/>
              <a:sym typeface="Montserrat"/>
            </a:endParaRPr>
          </a:p>
          <a:p>
            <a:pPr indent="-355600" lvl="0" marL="457200" rtl="0" algn="l">
              <a:lnSpc>
                <a:spcPct val="115000"/>
              </a:lnSpc>
              <a:spcBef>
                <a:spcPts val="0"/>
              </a:spcBef>
              <a:spcAft>
                <a:spcPts val="0"/>
              </a:spcAft>
              <a:buClr>
                <a:srgbClr val="FFFFFF"/>
              </a:buClr>
              <a:buSzPts val="2000"/>
              <a:buFont typeface="Montserrat"/>
              <a:buChar char="●"/>
            </a:pPr>
            <a:r>
              <a:rPr b="1" lang="en-US" sz="2000" u="sng">
                <a:solidFill>
                  <a:srgbClr val="FFFFFF"/>
                </a:solidFill>
                <a:latin typeface="Montserrat"/>
                <a:ea typeface="Montserrat"/>
                <a:cs typeface="Montserrat"/>
                <a:sym typeface="Montserrat"/>
                <a:hlinkClick r:id="rId3"/>
              </a:rPr>
              <a:t>Joint Guidance on the Application of FERPA and HIPAA to Student Health Records</a:t>
            </a:r>
            <a:endParaRPr b="1" sz="2000">
              <a:solidFill>
                <a:srgbClr val="FFFFFF"/>
              </a:solidFill>
              <a:latin typeface="Montserrat"/>
              <a:ea typeface="Montserrat"/>
              <a:cs typeface="Montserrat"/>
              <a:sym typeface="Montserrat"/>
            </a:endParaRPr>
          </a:p>
          <a:p>
            <a:pPr indent="-317500" lvl="1" marL="914400" rtl="0" algn="l">
              <a:lnSpc>
                <a:spcPct val="115000"/>
              </a:lnSpc>
              <a:spcBef>
                <a:spcPts val="0"/>
              </a:spcBef>
              <a:spcAft>
                <a:spcPts val="0"/>
              </a:spcAft>
              <a:buClr>
                <a:schemeClr val="lt1"/>
              </a:buClr>
              <a:buSzPts val="1400"/>
              <a:buFont typeface="Montserrat"/>
              <a:buChar char="○"/>
            </a:pPr>
            <a:r>
              <a:rPr b="1" lang="en-US">
                <a:solidFill>
                  <a:schemeClr val="lt1"/>
                </a:solidFill>
                <a:latin typeface="Montserrat"/>
                <a:ea typeface="Montserrat"/>
                <a:cs typeface="Montserrat"/>
                <a:sym typeface="Montserrat"/>
              </a:rPr>
              <a:t>Guidance, which  clarifies for school administrators, health care professionals, families, and others how FERPA and HIPAA apply to education and health records maintained about students. This revised guidance includes additional frequently asked questions and answers addressing when a student’s health information can be shared without the written consent of the parent or eligible student under FERPA, or without written authorization under the HIPAA Privacy Rule.</a:t>
            </a:r>
            <a:endParaRPr b="1">
              <a:solidFill>
                <a:schemeClr val="lt1"/>
              </a:solidFill>
              <a:latin typeface="Montserrat"/>
              <a:ea typeface="Montserrat"/>
              <a:cs typeface="Montserrat"/>
              <a:sym typeface="Montserrat"/>
            </a:endParaRPr>
          </a:p>
          <a:p>
            <a:pPr indent="-355600" lvl="0" marL="457200" rtl="0" algn="l">
              <a:lnSpc>
                <a:spcPct val="115000"/>
              </a:lnSpc>
              <a:spcBef>
                <a:spcPts val="0"/>
              </a:spcBef>
              <a:spcAft>
                <a:spcPts val="0"/>
              </a:spcAft>
              <a:buClr>
                <a:schemeClr val="lt1"/>
              </a:buClr>
              <a:buSzPts val="2000"/>
              <a:buFont typeface="Montserrat"/>
              <a:buChar char="●"/>
            </a:pPr>
            <a:r>
              <a:rPr b="1" lang="en-US" sz="2000" u="sng">
                <a:solidFill>
                  <a:schemeClr val="lt1"/>
                </a:solidFill>
                <a:latin typeface="Montserrat"/>
                <a:ea typeface="Montserrat"/>
                <a:cs typeface="Montserrat"/>
                <a:sym typeface="Montserrat"/>
                <a:hlinkClick r:id="rId4"/>
              </a:rPr>
              <a:t>Understanding the Confidentiality Requirements Applicable to IDEA Early Childhood Programs</a:t>
            </a:r>
            <a:endParaRPr b="1" sz="2000">
              <a:solidFill>
                <a:schemeClr val="lt1"/>
              </a:solidFill>
              <a:latin typeface="Montserrat"/>
              <a:ea typeface="Montserrat"/>
              <a:cs typeface="Montserrat"/>
              <a:sym typeface="Montserrat"/>
            </a:endParaRPr>
          </a:p>
          <a:p>
            <a:pPr indent="-317500" lvl="1" marL="914400" rtl="0" algn="l">
              <a:lnSpc>
                <a:spcPct val="115000"/>
              </a:lnSpc>
              <a:spcBef>
                <a:spcPts val="0"/>
              </a:spcBef>
              <a:spcAft>
                <a:spcPts val="0"/>
              </a:spcAft>
              <a:buClr>
                <a:schemeClr val="lt1"/>
              </a:buClr>
              <a:buSzPts val="1400"/>
              <a:buFont typeface="Montserrat"/>
              <a:buChar char="○"/>
            </a:pPr>
            <a:r>
              <a:rPr b="1" lang="en-US">
                <a:solidFill>
                  <a:schemeClr val="lt1"/>
                </a:solidFill>
                <a:latin typeface="Montserrat"/>
                <a:ea typeface="Montserrat"/>
                <a:cs typeface="Montserrat"/>
                <a:sym typeface="Montserrat"/>
              </a:rPr>
              <a:t>The purpose of this document is to assist early childhood programs under the Individuals with Disabilities Education Act (IDEA)—Part B section 611 (Grants to States), Part B section 619 (Preschool Grants), and Part C (Grants for Infants and Toddlers with Disabilities)—with addressing privacy and confidentiality questions.</a:t>
            </a:r>
            <a:endParaRPr b="1">
              <a:solidFill>
                <a:schemeClr val="lt1"/>
              </a:solidFill>
              <a:latin typeface="Montserrat"/>
              <a:ea typeface="Montserrat"/>
              <a:cs typeface="Montserrat"/>
              <a:sym typeface="Montserrat"/>
            </a:endParaRPr>
          </a:p>
          <a:p>
            <a:pPr indent="-355600" lvl="0" marL="457200" rtl="0" algn="l">
              <a:lnSpc>
                <a:spcPct val="115000"/>
              </a:lnSpc>
              <a:spcBef>
                <a:spcPts val="0"/>
              </a:spcBef>
              <a:spcAft>
                <a:spcPts val="0"/>
              </a:spcAft>
              <a:buClr>
                <a:schemeClr val="lt1"/>
              </a:buClr>
              <a:buSzPts val="2000"/>
              <a:buFont typeface="Montserrat"/>
              <a:buChar char="●"/>
            </a:pPr>
            <a:r>
              <a:rPr b="1" lang="en-US" sz="2000">
                <a:solidFill>
                  <a:schemeClr val="lt1"/>
                </a:solidFill>
                <a:latin typeface="Montserrat"/>
                <a:ea typeface="Montserrat"/>
                <a:cs typeface="Montserrat"/>
                <a:sym typeface="Montserrat"/>
              </a:rPr>
              <a:t>Webinar 1 : Nov 21, 2019 Data Security in Child Serving Systems</a:t>
            </a:r>
            <a:endParaRPr b="1" sz="2000">
              <a:solidFill>
                <a:schemeClr val="lt1"/>
              </a:solidFill>
              <a:latin typeface="Montserrat"/>
              <a:ea typeface="Montserrat"/>
              <a:cs typeface="Montserrat"/>
              <a:sym typeface="Montserrat"/>
            </a:endParaRPr>
          </a:p>
          <a:p>
            <a:pPr indent="-355600" lvl="1" marL="914400" rtl="0" algn="l">
              <a:lnSpc>
                <a:spcPct val="115000"/>
              </a:lnSpc>
              <a:spcBef>
                <a:spcPts val="0"/>
              </a:spcBef>
              <a:spcAft>
                <a:spcPts val="0"/>
              </a:spcAft>
              <a:buClr>
                <a:schemeClr val="lt1"/>
              </a:buClr>
              <a:buSzPts val="2000"/>
              <a:buFont typeface="Montserrat"/>
              <a:buChar char="○"/>
            </a:pPr>
            <a:r>
              <a:rPr b="1" lang="en-US" sz="2000" u="sng">
                <a:solidFill>
                  <a:srgbClr val="FFFFFF"/>
                </a:solidFill>
                <a:latin typeface="Montserrat"/>
                <a:ea typeface="Montserrat"/>
                <a:cs typeface="Montserrat"/>
                <a:sym typeface="Montserrat"/>
                <a:hlinkClick r:id="rId5"/>
              </a:rPr>
              <a:t>Slides</a:t>
            </a:r>
            <a:endParaRPr b="1" sz="2000">
              <a:solidFill>
                <a:srgbClr val="FFFFFF"/>
              </a:solidFill>
              <a:latin typeface="Montserrat"/>
              <a:ea typeface="Montserrat"/>
              <a:cs typeface="Montserrat"/>
              <a:sym typeface="Montserrat"/>
            </a:endParaRPr>
          </a:p>
          <a:p>
            <a:pPr indent="-355600" lvl="1" marL="914400" rtl="0" algn="l">
              <a:lnSpc>
                <a:spcPct val="115000"/>
              </a:lnSpc>
              <a:spcBef>
                <a:spcPts val="0"/>
              </a:spcBef>
              <a:spcAft>
                <a:spcPts val="0"/>
              </a:spcAft>
              <a:buClr>
                <a:schemeClr val="lt1"/>
              </a:buClr>
              <a:buSzPts val="2000"/>
              <a:buFont typeface="Montserrat"/>
              <a:buChar char="○"/>
            </a:pPr>
            <a:r>
              <a:rPr b="1" lang="en-US" sz="2000" u="sng">
                <a:solidFill>
                  <a:srgbClr val="FFFFFF"/>
                </a:solidFill>
                <a:latin typeface="Montserrat"/>
                <a:ea typeface="Montserrat"/>
                <a:cs typeface="Montserrat"/>
                <a:sym typeface="Montserrat"/>
                <a:hlinkClick r:id="rId6"/>
              </a:rPr>
              <a:t>Recording</a:t>
            </a:r>
            <a:endParaRPr/>
          </a:p>
          <a:p>
            <a:pPr indent="-355600" lvl="1" marL="914400" rtl="0" algn="l">
              <a:lnSpc>
                <a:spcPct val="115000"/>
              </a:lnSpc>
              <a:spcBef>
                <a:spcPts val="0"/>
              </a:spcBef>
              <a:spcAft>
                <a:spcPts val="0"/>
              </a:spcAft>
              <a:buClr>
                <a:schemeClr val="lt1"/>
              </a:buClr>
              <a:buSzPts val="2000"/>
              <a:buFont typeface="Montserrat"/>
              <a:buChar char="○"/>
            </a:pPr>
            <a:r>
              <a:rPr b="1" lang="en-US" sz="2000" u="sng">
                <a:solidFill>
                  <a:schemeClr val="lt1"/>
                </a:solidFill>
                <a:latin typeface="Montserrat"/>
                <a:ea typeface="Montserrat"/>
                <a:cs typeface="Montserrat"/>
                <a:sym typeface="Montserrat"/>
                <a:hlinkClick r:id="rId7"/>
              </a:rPr>
              <a:t>Early </a:t>
            </a:r>
            <a:r>
              <a:rPr b="1" lang="en-US" sz="2000" u="sng">
                <a:solidFill>
                  <a:schemeClr val="lt1"/>
                </a:solidFill>
                <a:latin typeface="Montserrat"/>
                <a:ea typeface="Montserrat"/>
                <a:cs typeface="Montserrat"/>
                <a:sym typeface="Montserrat"/>
                <a:hlinkClick r:id="rId8"/>
              </a:rPr>
              <a:t>Intervention</a:t>
            </a:r>
            <a:r>
              <a:rPr b="1" lang="en-US" sz="2000" u="sng">
                <a:solidFill>
                  <a:schemeClr val="lt1"/>
                </a:solidFill>
                <a:latin typeface="Montserrat"/>
                <a:ea typeface="Montserrat"/>
                <a:cs typeface="Montserrat"/>
                <a:sym typeface="Montserrat"/>
                <a:hlinkClick r:id="rId9"/>
              </a:rPr>
              <a:t> Referral Status Update Form</a:t>
            </a:r>
            <a:endParaRPr b="1" sz="2000">
              <a:solidFill>
                <a:schemeClr val="lt1"/>
              </a:solidFill>
              <a:latin typeface="Montserrat"/>
              <a:ea typeface="Montserrat"/>
              <a:cs typeface="Montserrat"/>
              <a:sym typeface="Montserrat"/>
            </a:endParaRPr>
          </a:p>
          <a:p>
            <a:pPr indent="0" lvl="0" marL="914400" rtl="0" algn="l">
              <a:lnSpc>
                <a:spcPct val="115000"/>
              </a:lnSpc>
              <a:spcBef>
                <a:spcPts val="0"/>
              </a:spcBef>
              <a:spcAft>
                <a:spcPts val="0"/>
              </a:spcAft>
              <a:buNone/>
            </a:pPr>
            <a:r>
              <a:t/>
            </a:r>
            <a:endParaRPr b="1" sz="2000">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b="1" sz="1800">
              <a:solidFill>
                <a:schemeClr val="lt1"/>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3500"/>
              <a:buFont typeface="Arial"/>
              <a:buNone/>
            </a:pPr>
            <a:r>
              <a:t/>
            </a:r>
            <a:endParaRPr b="1" i="0" sz="3500" u="none" cap="none" strike="noStrike">
              <a:solidFill>
                <a:schemeClr val="lt1"/>
              </a:solidFill>
              <a:latin typeface="Montserrat"/>
              <a:ea typeface="Montserrat"/>
              <a:cs typeface="Montserrat"/>
              <a:sym typeface="Montserra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62"/>
          <p:cNvSpPr/>
          <p:nvPr/>
        </p:nvSpPr>
        <p:spPr>
          <a:xfrm>
            <a:off x="-96325" y="0"/>
            <a:ext cx="9240300" cy="6858000"/>
          </a:xfrm>
          <a:prstGeom prst="rect">
            <a:avLst/>
          </a:prstGeom>
          <a:solidFill>
            <a:srgbClr val="009AD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p:txBody>
      </p:sp>
      <p:pic>
        <p:nvPicPr>
          <p:cNvPr id="152" name="Google Shape;152;p62"/>
          <p:cNvPicPr preferRelativeResize="0"/>
          <p:nvPr/>
        </p:nvPicPr>
        <p:blipFill rotWithShape="1">
          <a:blip r:embed="rId3">
            <a:alphaModFix/>
          </a:blip>
          <a:srcRect b="0" l="0" r="0" t="0"/>
          <a:stretch/>
        </p:blipFill>
        <p:spPr>
          <a:xfrm>
            <a:off x="0" y="-75355"/>
            <a:ext cx="9144000" cy="1217509"/>
          </a:xfrm>
          <a:prstGeom prst="rect">
            <a:avLst/>
          </a:prstGeom>
          <a:noFill/>
          <a:ln>
            <a:noFill/>
          </a:ln>
        </p:spPr>
      </p:pic>
      <p:sp>
        <p:nvSpPr>
          <p:cNvPr id="153" name="Google Shape;153;p62"/>
          <p:cNvSpPr txBox="1"/>
          <p:nvPr/>
        </p:nvSpPr>
        <p:spPr>
          <a:xfrm>
            <a:off x="-167100" y="2205275"/>
            <a:ext cx="9144000" cy="1465200"/>
          </a:xfrm>
          <a:prstGeom prst="rect">
            <a:avLst/>
          </a:prstGeom>
          <a:noFill/>
          <a:ln>
            <a:noFill/>
          </a:ln>
        </p:spPr>
        <p:txBody>
          <a:bodyPr anchorCtr="0" anchor="t" bIns="91425" lIns="91425" spcFirstLastPara="1" rIns="91425" wrap="square" tIns="91425">
            <a:noAutofit/>
          </a:bodyPr>
          <a:lstStyle/>
          <a:p>
            <a:pPr indent="0" lvl="0" marL="457200" marR="0" rtl="0" algn="ctr">
              <a:lnSpc>
                <a:spcPct val="100000"/>
              </a:lnSpc>
              <a:spcBef>
                <a:spcPts val="0"/>
              </a:spcBef>
              <a:spcAft>
                <a:spcPts val="0"/>
              </a:spcAft>
              <a:buClr>
                <a:srgbClr val="000000"/>
              </a:buClr>
              <a:buSzPts val="4500"/>
              <a:buFont typeface="Arial"/>
              <a:buNone/>
            </a:pPr>
            <a:r>
              <a:rPr b="1" i="0" lang="en-US" sz="4500" u="none" cap="none" strike="noStrike">
                <a:solidFill>
                  <a:srgbClr val="FFFFFF"/>
                </a:solidFill>
                <a:latin typeface="Montserrat"/>
                <a:ea typeface="Montserrat"/>
                <a:cs typeface="Montserrat"/>
                <a:sym typeface="Montserrat"/>
              </a:rPr>
              <a:t>Thank you for joining us!</a:t>
            </a:r>
            <a:endParaRPr b="1" i="0" sz="4500" u="none" cap="none" strike="noStrike">
              <a:solidFill>
                <a:srgbClr val="FFFFFF"/>
              </a:solidFill>
              <a:latin typeface="Montserrat"/>
              <a:ea typeface="Montserrat"/>
              <a:cs typeface="Montserrat"/>
              <a:sym typeface="Montserrat"/>
            </a:endParaRPr>
          </a:p>
          <a:p>
            <a:pPr indent="0" lvl="0" marL="457200" marR="0" rtl="0" algn="ctr">
              <a:lnSpc>
                <a:spcPct val="100000"/>
              </a:lnSpc>
              <a:spcBef>
                <a:spcPts val="0"/>
              </a:spcBef>
              <a:spcAft>
                <a:spcPts val="0"/>
              </a:spcAft>
              <a:buClr>
                <a:srgbClr val="000000"/>
              </a:buClr>
              <a:buSzPts val="4500"/>
              <a:buFont typeface="Arial"/>
              <a:buNone/>
            </a:pPr>
            <a:r>
              <a:t/>
            </a:r>
            <a:endParaRPr b="1" i="0" sz="4500" u="none" cap="none" strike="noStrike">
              <a:solidFill>
                <a:srgbClr val="FFFFFF"/>
              </a:solidFill>
              <a:latin typeface="Montserrat"/>
              <a:ea typeface="Montserrat"/>
              <a:cs typeface="Montserrat"/>
              <a:sym typeface="Montserrat"/>
            </a:endParaRPr>
          </a:p>
          <a:p>
            <a:pPr indent="0" lvl="0" marL="457200" marR="0" rtl="0" algn="ctr">
              <a:lnSpc>
                <a:spcPct val="100000"/>
              </a:lnSpc>
              <a:spcBef>
                <a:spcPts val="0"/>
              </a:spcBef>
              <a:spcAft>
                <a:spcPts val="0"/>
              </a:spcAft>
              <a:buClr>
                <a:srgbClr val="000000"/>
              </a:buClr>
              <a:buSzPts val="4500"/>
              <a:buFont typeface="Arial"/>
              <a:buNone/>
            </a:pPr>
            <a:r>
              <a:rPr b="1" i="0" lang="en-US" sz="4500" u="none" cap="none" strike="noStrike">
                <a:solidFill>
                  <a:srgbClr val="FFFFFF"/>
                </a:solidFill>
                <a:latin typeface="Montserrat"/>
                <a:ea typeface="Montserrat"/>
                <a:cs typeface="Montserrat"/>
                <a:sym typeface="Montserrat"/>
              </a:rPr>
              <a:t>See you for Part 3 in </a:t>
            </a:r>
            <a:endParaRPr b="1" i="0" sz="4500" u="none" cap="none" strike="noStrike">
              <a:solidFill>
                <a:srgbClr val="FFFFFF"/>
              </a:solidFill>
              <a:latin typeface="Montserrat"/>
              <a:ea typeface="Montserrat"/>
              <a:cs typeface="Montserrat"/>
              <a:sym typeface="Montserrat"/>
            </a:endParaRPr>
          </a:p>
          <a:p>
            <a:pPr indent="0" lvl="0" marL="457200" marR="0" rtl="0" algn="ctr">
              <a:lnSpc>
                <a:spcPct val="100000"/>
              </a:lnSpc>
              <a:spcBef>
                <a:spcPts val="0"/>
              </a:spcBef>
              <a:spcAft>
                <a:spcPts val="0"/>
              </a:spcAft>
              <a:buClr>
                <a:srgbClr val="000000"/>
              </a:buClr>
              <a:buSzPts val="4500"/>
              <a:buFont typeface="Arial"/>
              <a:buNone/>
            </a:pPr>
            <a:r>
              <a:rPr b="1" lang="en-US" sz="4500">
                <a:solidFill>
                  <a:srgbClr val="FFFFFF"/>
                </a:solidFill>
                <a:latin typeface="Montserrat"/>
                <a:ea typeface="Montserrat"/>
                <a:cs typeface="Montserrat"/>
                <a:sym typeface="Montserrat"/>
              </a:rPr>
              <a:t>Spring </a:t>
            </a:r>
            <a:r>
              <a:rPr b="1" i="0" lang="en-US" sz="4500" u="none" cap="none" strike="noStrike">
                <a:solidFill>
                  <a:srgbClr val="FFFFFF"/>
                </a:solidFill>
                <a:latin typeface="Montserrat"/>
                <a:ea typeface="Montserrat"/>
                <a:cs typeface="Montserrat"/>
                <a:sym typeface="Montserrat"/>
              </a:rPr>
              <a:t>2020!</a:t>
            </a:r>
            <a:endParaRPr b="1" i="0" sz="4500" u="none" cap="none" strike="noStrike">
              <a:solidFill>
                <a:srgbClr val="FFFFFF"/>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4500"/>
              <a:buFont typeface="Arial"/>
              <a:buNone/>
            </a:pPr>
            <a:r>
              <a:t/>
            </a:r>
            <a:endParaRPr b="1" i="0" sz="4500" u="none" cap="none" strike="noStrike">
              <a:solidFill>
                <a:srgbClr val="FFFFFF"/>
              </a:solidFill>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g6b758d9f5a_0_0"/>
          <p:cNvSpPr txBox="1"/>
          <p:nvPr>
            <p:ph type="ctrTitle"/>
          </p:nvPr>
        </p:nvSpPr>
        <p:spPr>
          <a:xfrm>
            <a:off x="311708" y="992767"/>
            <a:ext cx="8520600" cy="2736900"/>
          </a:xfrm>
          <a:prstGeom prst="rect">
            <a:avLst/>
          </a:prstGeom>
          <a:noFill/>
          <a:ln>
            <a:noFill/>
          </a:ln>
        </p:spPr>
        <p:txBody>
          <a:bodyPr anchorCtr="0" anchor="b" bIns="76175" lIns="76175" spcFirstLastPara="1" rIns="76175" wrap="square" tIns="76175">
            <a:noAutofit/>
          </a:bodyPr>
          <a:lstStyle/>
          <a:p>
            <a:pPr indent="0" lvl="0" marL="0" rtl="0" algn="ctr">
              <a:lnSpc>
                <a:spcPct val="100000"/>
              </a:lnSpc>
              <a:spcBef>
                <a:spcPts val="0"/>
              </a:spcBef>
              <a:spcAft>
                <a:spcPts val="0"/>
              </a:spcAft>
              <a:buSzPts val="4300"/>
              <a:buNone/>
            </a:pPr>
            <a:r>
              <a:t/>
            </a:r>
            <a:endParaRPr/>
          </a:p>
        </p:txBody>
      </p:sp>
      <p:sp>
        <p:nvSpPr>
          <p:cNvPr id="79" name="Google Shape;79;g6b758d9f5a_0_0"/>
          <p:cNvSpPr txBox="1"/>
          <p:nvPr>
            <p:ph idx="1" type="subTitle"/>
          </p:nvPr>
        </p:nvSpPr>
        <p:spPr>
          <a:xfrm>
            <a:off x="311700" y="3778833"/>
            <a:ext cx="8520600" cy="1056900"/>
          </a:xfrm>
          <a:prstGeom prst="rect">
            <a:avLst/>
          </a:prstGeom>
          <a:noFill/>
          <a:ln>
            <a:noFill/>
          </a:ln>
        </p:spPr>
        <p:txBody>
          <a:bodyPr anchorCtr="0" anchor="t" bIns="76175" lIns="76175" spcFirstLastPara="1" rIns="76175" wrap="square" tIns="76175">
            <a:noAutofit/>
          </a:bodyPr>
          <a:lstStyle/>
          <a:p>
            <a:pPr indent="0" lvl="0" marL="0" rtl="0" algn="ctr">
              <a:lnSpc>
                <a:spcPct val="100000"/>
              </a:lnSpc>
              <a:spcBef>
                <a:spcPts val="0"/>
              </a:spcBef>
              <a:spcAft>
                <a:spcPts val="0"/>
              </a:spcAft>
              <a:buSzPts val="2300"/>
              <a:buNone/>
            </a:pPr>
            <a:r>
              <a:t/>
            </a:r>
            <a:endParaRPr/>
          </a:p>
        </p:txBody>
      </p:sp>
      <p:sp>
        <p:nvSpPr>
          <p:cNvPr id="80" name="Google Shape;80;g6b758d9f5a_0_0"/>
          <p:cNvSpPr/>
          <p:nvPr/>
        </p:nvSpPr>
        <p:spPr>
          <a:xfrm>
            <a:off x="-96325" y="0"/>
            <a:ext cx="9240300" cy="6858000"/>
          </a:xfrm>
          <a:prstGeom prst="rect">
            <a:avLst/>
          </a:prstGeom>
          <a:solidFill>
            <a:srgbClr val="009AD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81" name="Google Shape;81;g6b758d9f5a_0_0"/>
          <p:cNvPicPr preferRelativeResize="0"/>
          <p:nvPr/>
        </p:nvPicPr>
        <p:blipFill rotWithShape="1">
          <a:blip r:embed="rId3">
            <a:alphaModFix/>
          </a:blip>
          <a:srcRect b="0" l="0" r="0" t="0"/>
          <a:stretch/>
        </p:blipFill>
        <p:spPr>
          <a:xfrm>
            <a:off x="0" y="-75355"/>
            <a:ext cx="9144000" cy="1217509"/>
          </a:xfrm>
          <a:prstGeom prst="rect">
            <a:avLst/>
          </a:prstGeom>
          <a:noFill/>
          <a:ln>
            <a:noFill/>
          </a:ln>
        </p:spPr>
      </p:pic>
      <p:sp>
        <p:nvSpPr>
          <p:cNvPr id="82" name="Google Shape;82;g6b758d9f5a_0_0"/>
          <p:cNvSpPr txBox="1"/>
          <p:nvPr/>
        </p:nvSpPr>
        <p:spPr>
          <a:xfrm>
            <a:off x="137700" y="1367075"/>
            <a:ext cx="9144000" cy="1465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500"/>
              <a:buFont typeface="Arial"/>
              <a:buNone/>
            </a:pPr>
            <a:r>
              <a:rPr b="1" i="0" lang="en-US" sz="3500" u="none" cap="none" strike="noStrike">
                <a:solidFill>
                  <a:srgbClr val="FFFFFF"/>
                </a:solidFill>
                <a:latin typeface="Montserrat"/>
                <a:ea typeface="Montserrat"/>
                <a:cs typeface="Montserrat"/>
                <a:sym typeface="Montserrat"/>
              </a:rPr>
              <a:t>Today’s Speakers</a:t>
            </a:r>
            <a:endParaRPr b="1" i="0" sz="3500" u="none" cap="none" strike="noStrike">
              <a:solidFill>
                <a:srgbClr val="FFFFFF"/>
              </a:solidFill>
              <a:latin typeface="Montserrat"/>
              <a:ea typeface="Montserrat"/>
              <a:cs typeface="Montserrat"/>
              <a:sym typeface="Montserrat"/>
            </a:endParaRPr>
          </a:p>
        </p:txBody>
      </p:sp>
      <p:graphicFrame>
        <p:nvGraphicFramePr>
          <p:cNvPr id="83" name="Google Shape;83;g6b758d9f5a_0_0"/>
          <p:cNvGraphicFramePr/>
          <p:nvPr/>
        </p:nvGraphicFramePr>
        <p:xfrm>
          <a:off x="952500" y="2171700"/>
          <a:ext cx="3000000" cy="3000000"/>
        </p:xfrm>
        <a:graphic>
          <a:graphicData uri="http://schemas.openxmlformats.org/drawingml/2006/table">
            <a:tbl>
              <a:tblPr>
                <a:noFill/>
                <a:tableStyleId>{15EC4159-40C0-420B-B96A-399C38615D18}</a:tableStyleId>
              </a:tblPr>
              <a:tblGrid>
                <a:gridCol w="3619500"/>
                <a:gridCol w="3619500"/>
              </a:tblGrid>
              <a:tr h="381000">
                <a:tc>
                  <a:txBody>
                    <a:bodyPr/>
                    <a:lstStyle/>
                    <a:p>
                      <a:pPr indent="0" lvl="0" marL="0" marR="0" rtl="0" algn="l">
                        <a:lnSpc>
                          <a:spcPct val="100000"/>
                        </a:lnSpc>
                        <a:spcBef>
                          <a:spcPts val="0"/>
                        </a:spcBef>
                        <a:spcAft>
                          <a:spcPts val="0"/>
                        </a:spcAft>
                        <a:buClr>
                          <a:srgbClr val="000000"/>
                        </a:buClr>
                        <a:buSzPts val="1600"/>
                        <a:buFont typeface="Arial"/>
                        <a:buNone/>
                      </a:pPr>
                      <a:r>
                        <a:rPr lang="en-US" sz="1600" u="none" cap="none" strike="noStrike">
                          <a:solidFill>
                            <a:srgbClr val="FFFFFF"/>
                          </a:solidFill>
                          <a:latin typeface="Montserrat"/>
                          <a:ea typeface="Montserrat"/>
                          <a:cs typeface="Montserrat"/>
                          <a:sym typeface="Montserrat"/>
                        </a:rPr>
                        <a:t>D. Marty Esquibel, JD,  is the HIPAA Privacy &amp; Security Officer and IAPP Fellow of Information Privacy with the Colorado Department of Human Services. He specializes in Privacy: CHPC, CIPP/G, CHP; Security: CIPT, GISF, CSCS. </a:t>
                      </a:r>
                      <a:endParaRPr sz="1600" u="none" cap="none" strike="noStrike">
                        <a:solidFill>
                          <a:srgbClr val="FFFFFF"/>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solidFill>
                          <a:srgbClr val="FFFFFF"/>
                        </a:solidFill>
                        <a:latin typeface="Montserrat"/>
                        <a:ea typeface="Montserrat"/>
                        <a:cs typeface="Montserrat"/>
                        <a:sym typeface="Montserrat"/>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n-US" sz="1600" u="none" cap="none" strike="noStrike">
                          <a:solidFill>
                            <a:srgbClr val="FFFFFF"/>
                          </a:solidFill>
                          <a:latin typeface="Montserrat"/>
                          <a:ea typeface="Montserrat"/>
                          <a:cs typeface="Montserrat"/>
                          <a:sym typeface="Montserrat"/>
                        </a:rPr>
                        <a:t>Sean Cottrell is a federal student privacy law expert for the Privacy Technical Assistance Center (PTAC) with over 10 years of experience working in the information security and identity services industry.</a:t>
                      </a:r>
                      <a:endParaRPr sz="1600" u="none" cap="none" strike="noStrike">
                        <a:solidFill>
                          <a:srgbClr val="FFFFFF"/>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solidFill>
                          <a:srgbClr val="FFFFFF"/>
                        </a:solidFill>
                        <a:latin typeface="Montserrat"/>
                        <a:ea typeface="Montserrat"/>
                        <a:cs typeface="Montserrat"/>
                        <a:sym typeface="Montserrat"/>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pic>
        <p:nvPicPr>
          <p:cNvPr id="84" name="Google Shape;84;g6b758d9f5a_0_0"/>
          <p:cNvPicPr preferRelativeResize="0"/>
          <p:nvPr/>
        </p:nvPicPr>
        <p:blipFill rotWithShape="1">
          <a:blip r:embed="rId4">
            <a:alphaModFix/>
          </a:blip>
          <a:srcRect b="0" l="0" r="0" t="0"/>
          <a:stretch/>
        </p:blipFill>
        <p:spPr>
          <a:xfrm>
            <a:off x="5144850" y="4411950"/>
            <a:ext cx="2095500" cy="2095500"/>
          </a:xfrm>
          <a:prstGeom prst="rect">
            <a:avLst/>
          </a:prstGeom>
          <a:noFill/>
          <a:ln>
            <a:noFill/>
          </a:ln>
        </p:spPr>
      </p:pic>
      <p:pic>
        <p:nvPicPr>
          <p:cNvPr id="85" name="Google Shape;85;g6b758d9f5a_0_0"/>
          <p:cNvPicPr preferRelativeResize="0"/>
          <p:nvPr/>
        </p:nvPicPr>
        <p:blipFill rotWithShape="1">
          <a:blip r:embed="rId5">
            <a:alphaModFix/>
          </a:blip>
          <a:srcRect b="0" l="0" r="0" t="0"/>
          <a:stretch/>
        </p:blipFill>
        <p:spPr>
          <a:xfrm>
            <a:off x="1679750" y="4411950"/>
            <a:ext cx="2095500" cy="2095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3"/>
          <p:cNvSpPr/>
          <p:nvPr/>
        </p:nvSpPr>
        <p:spPr>
          <a:xfrm>
            <a:off x="-96325" y="0"/>
            <a:ext cx="9240300" cy="6858000"/>
          </a:xfrm>
          <a:prstGeom prst="rect">
            <a:avLst/>
          </a:prstGeom>
          <a:solidFill>
            <a:srgbClr val="009AD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p:txBody>
      </p:sp>
      <p:pic>
        <p:nvPicPr>
          <p:cNvPr id="91" name="Google Shape;91;p3"/>
          <p:cNvPicPr preferRelativeResize="0"/>
          <p:nvPr/>
        </p:nvPicPr>
        <p:blipFill rotWithShape="1">
          <a:blip r:embed="rId3">
            <a:alphaModFix/>
          </a:blip>
          <a:srcRect b="0" l="0" r="0" t="0"/>
          <a:stretch/>
        </p:blipFill>
        <p:spPr>
          <a:xfrm>
            <a:off x="-96300" y="0"/>
            <a:ext cx="9240300" cy="1367075"/>
          </a:xfrm>
          <a:prstGeom prst="rect">
            <a:avLst/>
          </a:prstGeom>
          <a:noFill/>
          <a:ln>
            <a:noFill/>
          </a:ln>
        </p:spPr>
      </p:pic>
      <p:sp>
        <p:nvSpPr>
          <p:cNvPr id="92" name="Google Shape;92;p3"/>
          <p:cNvSpPr txBox="1"/>
          <p:nvPr/>
        </p:nvSpPr>
        <p:spPr>
          <a:xfrm>
            <a:off x="137700" y="1367075"/>
            <a:ext cx="9144000" cy="1465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200"/>
              <a:buFont typeface="Arial"/>
              <a:buNone/>
            </a:pPr>
            <a:r>
              <a:rPr b="1" i="0" lang="en-US" sz="2200" u="none" cap="none" strike="noStrike">
                <a:solidFill>
                  <a:srgbClr val="FFFFFF"/>
                </a:solidFill>
                <a:latin typeface="Montserrat"/>
                <a:ea typeface="Montserrat"/>
                <a:cs typeface="Montserrat"/>
                <a:sym typeface="Montserrat"/>
              </a:rPr>
              <a:t>The goal of council is to unify public and private state leaders to identify and implement policy and system changes that ensure all young children (ages birth through five) receive appropriate developmental screening, and if needed, referral and access to appropriate services.</a:t>
            </a:r>
            <a:endParaRPr b="1" i="0" sz="2200" u="none" cap="none" strike="noStrike">
              <a:solidFill>
                <a:srgbClr val="FFFFFF"/>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2200"/>
              <a:buFont typeface="Arial"/>
              <a:buNone/>
            </a:pPr>
            <a:r>
              <a:t/>
            </a:r>
            <a:endParaRPr b="1" i="0" sz="2200" u="none" cap="none" strike="noStrike">
              <a:solidFill>
                <a:srgbClr val="FFFFFF"/>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2200"/>
              <a:buFont typeface="Arial"/>
              <a:buNone/>
            </a:pPr>
            <a:r>
              <a:rPr b="1" i="0" lang="en-US" sz="2200" u="none" cap="none" strike="noStrike">
                <a:solidFill>
                  <a:srgbClr val="FFFFFF"/>
                </a:solidFill>
                <a:latin typeface="Montserrat"/>
                <a:ea typeface="Montserrat"/>
                <a:cs typeface="Montserrat"/>
                <a:sym typeface="Montserrat"/>
              </a:rPr>
              <a:t>The objectives of the council are to:</a:t>
            </a:r>
            <a:endParaRPr b="1" i="0" sz="2200" u="none" cap="none" strike="noStrike">
              <a:solidFill>
                <a:srgbClr val="FFFFFF"/>
              </a:solidFill>
              <a:latin typeface="Montserrat"/>
              <a:ea typeface="Montserrat"/>
              <a:cs typeface="Montserrat"/>
              <a:sym typeface="Montserrat"/>
            </a:endParaRPr>
          </a:p>
          <a:p>
            <a:pPr indent="-368300" lvl="0" marL="457200" marR="0" rtl="0" algn="l">
              <a:lnSpc>
                <a:spcPct val="100000"/>
              </a:lnSpc>
              <a:spcBef>
                <a:spcPts val="0"/>
              </a:spcBef>
              <a:spcAft>
                <a:spcPts val="0"/>
              </a:spcAft>
              <a:buClr>
                <a:srgbClr val="FFFFFF"/>
              </a:buClr>
              <a:buSzPts val="2200"/>
              <a:buFont typeface="Montserrat"/>
              <a:buChar char="●"/>
            </a:pPr>
            <a:r>
              <a:rPr b="1" i="0" lang="en-US" sz="2200" u="none" cap="none" strike="noStrike">
                <a:solidFill>
                  <a:srgbClr val="FFFFFF"/>
                </a:solidFill>
                <a:latin typeface="Montserrat"/>
                <a:ea typeface="Montserrat"/>
                <a:cs typeface="Montserrat"/>
                <a:sym typeface="Montserrat"/>
              </a:rPr>
              <a:t>Identify barriers and implement solutions to ensure effective, standardized developmental screening and referral systems and improve coordination of services for children and families. </a:t>
            </a:r>
            <a:endParaRPr b="1" i="0" sz="2200" u="none" cap="none" strike="noStrike">
              <a:solidFill>
                <a:srgbClr val="FFFFFF"/>
              </a:solidFill>
              <a:latin typeface="Montserrat"/>
              <a:ea typeface="Montserrat"/>
              <a:cs typeface="Montserrat"/>
              <a:sym typeface="Montserrat"/>
            </a:endParaRPr>
          </a:p>
          <a:p>
            <a:pPr indent="-368300" lvl="0" marL="457200" marR="0" rtl="0" algn="l">
              <a:lnSpc>
                <a:spcPct val="100000"/>
              </a:lnSpc>
              <a:spcBef>
                <a:spcPts val="0"/>
              </a:spcBef>
              <a:spcAft>
                <a:spcPts val="0"/>
              </a:spcAft>
              <a:buClr>
                <a:srgbClr val="FFFFFF"/>
              </a:buClr>
              <a:buSzPts val="2200"/>
              <a:buFont typeface="Montserrat"/>
              <a:buChar char="●"/>
            </a:pPr>
            <a:r>
              <a:rPr b="1" i="0" lang="en-US" sz="2200" u="none" cap="none" strike="noStrike">
                <a:solidFill>
                  <a:srgbClr val="FFFFFF"/>
                </a:solidFill>
                <a:latin typeface="Montserrat"/>
                <a:ea typeface="Montserrat"/>
                <a:cs typeface="Montserrat"/>
                <a:sym typeface="Montserrat"/>
              </a:rPr>
              <a:t>Coordinate efforts related to developmental screening, referral and access to services across local, regional and state systems. </a:t>
            </a:r>
            <a:endParaRPr b="1" i="0" sz="2200" u="none" cap="none" strike="noStrike">
              <a:solidFill>
                <a:srgbClr val="FFFFFF"/>
              </a:solidFill>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g7691e08b86_0_0"/>
          <p:cNvSpPr/>
          <p:nvPr/>
        </p:nvSpPr>
        <p:spPr>
          <a:xfrm>
            <a:off x="-96325" y="0"/>
            <a:ext cx="9240300" cy="6858000"/>
          </a:xfrm>
          <a:prstGeom prst="rect">
            <a:avLst/>
          </a:prstGeom>
          <a:solidFill>
            <a:srgbClr val="009AD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p:txBody>
      </p:sp>
      <p:sp>
        <p:nvSpPr>
          <p:cNvPr id="98" name="Google Shape;98;g7691e08b86_0_0"/>
          <p:cNvSpPr txBox="1"/>
          <p:nvPr/>
        </p:nvSpPr>
        <p:spPr>
          <a:xfrm>
            <a:off x="-228600" y="0"/>
            <a:ext cx="9068700" cy="6752700"/>
          </a:xfrm>
          <a:prstGeom prst="rect">
            <a:avLst/>
          </a:prstGeom>
          <a:noFill/>
          <a:ln>
            <a:noFill/>
          </a:ln>
        </p:spPr>
        <p:txBody>
          <a:bodyPr anchorCtr="0" anchor="t" bIns="91425" lIns="91425" spcFirstLastPara="1" rIns="91425" wrap="square" tIns="91425">
            <a:noAutofit/>
          </a:bodyPr>
          <a:lstStyle/>
          <a:p>
            <a:pPr indent="0" lvl="0" marL="457200" marR="0" rtl="0" algn="ctr">
              <a:lnSpc>
                <a:spcPct val="100000"/>
              </a:lnSpc>
              <a:spcBef>
                <a:spcPts val="0"/>
              </a:spcBef>
              <a:spcAft>
                <a:spcPts val="0"/>
              </a:spcAft>
              <a:buNone/>
            </a:pPr>
            <a:r>
              <a:t/>
            </a:r>
            <a:endParaRPr b="1" sz="3500">
              <a:solidFill>
                <a:srgbClr val="FFFFFF"/>
              </a:solidFill>
              <a:latin typeface="Montserrat"/>
              <a:ea typeface="Montserrat"/>
              <a:cs typeface="Montserrat"/>
              <a:sym typeface="Montserrat"/>
            </a:endParaRPr>
          </a:p>
          <a:p>
            <a:pPr indent="0" lvl="0" marL="457200" marR="0" rtl="0" algn="ctr">
              <a:lnSpc>
                <a:spcPct val="100000"/>
              </a:lnSpc>
              <a:spcBef>
                <a:spcPts val="0"/>
              </a:spcBef>
              <a:spcAft>
                <a:spcPts val="0"/>
              </a:spcAft>
              <a:buNone/>
            </a:pPr>
            <a:r>
              <a:rPr b="1" lang="en-US" sz="3500">
                <a:solidFill>
                  <a:srgbClr val="FFFFFF"/>
                </a:solidFill>
                <a:latin typeface="Montserrat"/>
                <a:ea typeface="Montserrat"/>
                <a:cs typeface="Montserrat"/>
                <a:sym typeface="Montserrat"/>
              </a:rPr>
              <a:t>Webinar Objectives</a:t>
            </a:r>
            <a:endParaRPr b="1" sz="3500">
              <a:solidFill>
                <a:srgbClr val="FFFFFF"/>
              </a:solidFill>
              <a:latin typeface="Montserrat"/>
              <a:ea typeface="Montserrat"/>
              <a:cs typeface="Montserrat"/>
              <a:sym typeface="Montserrat"/>
            </a:endParaRPr>
          </a:p>
          <a:p>
            <a:pPr indent="0" lvl="0" marL="457200" marR="0" rtl="0" algn="l">
              <a:lnSpc>
                <a:spcPct val="100000"/>
              </a:lnSpc>
              <a:spcBef>
                <a:spcPts val="0"/>
              </a:spcBef>
              <a:spcAft>
                <a:spcPts val="0"/>
              </a:spcAft>
              <a:buNone/>
            </a:pPr>
            <a:r>
              <a:t/>
            </a:r>
            <a:endParaRPr b="1" sz="3500">
              <a:solidFill>
                <a:srgbClr val="FFFFFF"/>
              </a:solidFill>
              <a:latin typeface="Montserrat"/>
              <a:ea typeface="Montserrat"/>
              <a:cs typeface="Montserrat"/>
              <a:sym typeface="Montserrat"/>
            </a:endParaRPr>
          </a:p>
          <a:p>
            <a:pPr indent="0" lvl="0" marL="457200" marR="0" rtl="0" algn="l">
              <a:lnSpc>
                <a:spcPct val="100000"/>
              </a:lnSpc>
              <a:spcBef>
                <a:spcPts val="0"/>
              </a:spcBef>
              <a:spcAft>
                <a:spcPts val="0"/>
              </a:spcAft>
              <a:buNone/>
            </a:pPr>
            <a:r>
              <a:t/>
            </a:r>
            <a:endParaRPr b="1" sz="3500">
              <a:solidFill>
                <a:srgbClr val="FFFFFF"/>
              </a:solidFill>
              <a:latin typeface="Montserrat"/>
              <a:ea typeface="Montserrat"/>
              <a:cs typeface="Montserrat"/>
              <a:sym typeface="Montserrat"/>
            </a:endParaRPr>
          </a:p>
          <a:p>
            <a:pPr indent="0" lvl="0" marL="914400" marR="0" rtl="0" algn="ctr">
              <a:lnSpc>
                <a:spcPct val="100000"/>
              </a:lnSpc>
              <a:spcBef>
                <a:spcPts val="0"/>
              </a:spcBef>
              <a:spcAft>
                <a:spcPts val="0"/>
              </a:spcAft>
              <a:buNone/>
            </a:pPr>
            <a:r>
              <a:rPr b="1" lang="en-US" sz="3500">
                <a:solidFill>
                  <a:srgbClr val="FFFFFF"/>
                </a:solidFill>
                <a:latin typeface="Montserrat"/>
                <a:ea typeface="Montserrat"/>
                <a:cs typeface="Montserrat"/>
                <a:sym typeface="Montserrat"/>
              </a:rPr>
              <a:t>Solutions to challenges that you can act on in your local communities.</a:t>
            </a:r>
            <a:endParaRPr b="1" sz="3500">
              <a:solidFill>
                <a:srgbClr val="FFFFFF"/>
              </a:solidFill>
              <a:latin typeface="Montserrat"/>
              <a:ea typeface="Montserrat"/>
              <a:cs typeface="Montserrat"/>
              <a:sym typeface="Montserrat"/>
            </a:endParaRPr>
          </a:p>
          <a:p>
            <a:pPr indent="0" lvl="0" marL="914400" marR="0" rtl="0" algn="l">
              <a:lnSpc>
                <a:spcPct val="100000"/>
              </a:lnSpc>
              <a:spcBef>
                <a:spcPts val="0"/>
              </a:spcBef>
              <a:spcAft>
                <a:spcPts val="0"/>
              </a:spcAft>
              <a:buNone/>
            </a:pPr>
            <a:r>
              <a:t/>
            </a:r>
            <a:endParaRPr b="1" sz="3500">
              <a:solidFill>
                <a:srgbClr val="FFFFFF"/>
              </a:solidFill>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4"/>
          <p:cNvSpPr/>
          <p:nvPr/>
        </p:nvSpPr>
        <p:spPr>
          <a:xfrm>
            <a:off x="-96300" y="-64000"/>
            <a:ext cx="9240300" cy="7098000"/>
          </a:xfrm>
          <a:prstGeom prst="rect">
            <a:avLst/>
          </a:prstGeom>
          <a:solidFill>
            <a:srgbClr val="009AD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800" u="none" cap="none" strike="noStrike">
              <a:solidFill>
                <a:srgbClr val="000000"/>
              </a:solidFill>
              <a:latin typeface="Arial"/>
              <a:ea typeface="Arial"/>
              <a:cs typeface="Arial"/>
              <a:sym typeface="Arial"/>
            </a:endParaRPr>
          </a:p>
        </p:txBody>
      </p:sp>
      <p:sp>
        <p:nvSpPr>
          <p:cNvPr id="104" name="Google Shape;104;p4"/>
          <p:cNvSpPr txBox="1"/>
          <p:nvPr/>
        </p:nvSpPr>
        <p:spPr>
          <a:xfrm>
            <a:off x="-108275" y="88400"/>
            <a:ext cx="9144000" cy="58653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500"/>
              <a:buFont typeface="Arial"/>
              <a:buNone/>
            </a:pPr>
            <a:r>
              <a:rPr b="1" i="0" lang="en-US" sz="3500" u="none" cap="none" strike="noStrike">
                <a:solidFill>
                  <a:schemeClr val="lt1"/>
                </a:solidFill>
                <a:latin typeface="Montserrat"/>
                <a:ea typeface="Montserrat"/>
                <a:cs typeface="Montserrat"/>
                <a:sym typeface="Montserrat"/>
              </a:rPr>
              <a:t>Developmental Screening</a:t>
            </a:r>
            <a:endParaRPr b="1" sz="3500">
              <a:solidFill>
                <a:schemeClr val="lt1"/>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3500"/>
              <a:buFont typeface="Arial"/>
              <a:buNone/>
            </a:pPr>
            <a:r>
              <a:t/>
            </a:r>
            <a:endParaRPr b="1" sz="3500">
              <a:solidFill>
                <a:schemeClr val="lt1"/>
              </a:solidFill>
              <a:latin typeface="Montserrat"/>
              <a:ea typeface="Montserrat"/>
              <a:cs typeface="Montserrat"/>
              <a:sym typeface="Montserrat"/>
            </a:endParaRPr>
          </a:p>
          <a:p>
            <a:pPr indent="0" lvl="0" marL="457200" marR="0" rtl="0" algn="l">
              <a:lnSpc>
                <a:spcPct val="100000"/>
              </a:lnSpc>
              <a:spcBef>
                <a:spcPts val="0"/>
              </a:spcBef>
              <a:spcAft>
                <a:spcPts val="0"/>
              </a:spcAft>
              <a:buNone/>
            </a:pPr>
            <a:r>
              <a:rPr b="1" lang="en-US" sz="2200">
                <a:solidFill>
                  <a:schemeClr val="lt1"/>
                </a:solidFill>
                <a:latin typeface="Montserrat"/>
                <a:ea typeface="Montserrat"/>
                <a:cs typeface="Montserrat"/>
                <a:sym typeface="Montserrat"/>
              </a:rPr>
              <a:t>Biological parents take 9 month old baby to his well-child check up where they complete a developmental screening. The baby’s medical provider knows that the baby and family receive home visitation services by a Parent as Teachers provider. </a:t>
            </a:r>
            <a:r>
              <a:rPr b="1" lang="en-US" sz="2200">
                <a:solidFill>
                  <a:schemeClr val="lt1"/>
                </a:solidFill>
                <a:latin typeface="Montserrat"/>
                <a:ea typeface="Montserrat"/>
                <a:cs typeface="Montserrat"/>
                <a:sym typeface="Montserrat"/>
              </a:rPr>
              <a:t>The home visitor in this scenario is an employee of a Family Resource Center. The medical provider wants to share the screening results in order to avoid duplication of screening.</a:t>
            </a:r>
            <a:endParaRPr b="1" sz="2200">
              <a:solidFill>
                <a:schemeClr val="lt1"/>
              </a:solidFill>
              <a:latin typeface="Montserrat"/>
              <a:ea typeface="Montserrat"/>
              <a:cs typeface="Montserrat"/>
              <a:sym typeface="Montserrat"/>
            </a:endParaRPr>
          </a:p>
          <a:p>
            <a:pPr indent="0" lvl="0" marL="457200" marR="0" rtl="0" algn="l">
              <a:lnSpc>
                <a:spcPct val="100000"/>
              </a:lnSpc>
              <a:spcBef>
                <a:spcPts val="0"/>
              </a:spcBef>
              <a:spcAft>
                <a:spcPts val="0"/>
              </a:spcAft>
              <a:buNone/>
            </a:pPr>
            <a:r>
              <a:t/>
            </a:r>
            <a:endParaRPr b="1" sz="2200">
              <a:solidFill>
                <a:schemeClr val="lt1"/>
              </a:solidFill>
              <a:latin typeface="Montserrat"/>
              <a:ea typeface="Montserrat"/>
              <a:cs typeface="Montserrat"/>
              <a:sym typeface="Montserrat"/>
            </a:endParaRPr>
          </a:p>
          <a:p>
            <a:pPr indent="0" lvl="0" marL="457200" marR="0" rtl="0" algn="l">
              <a:lnSpc>
                <a:spcPct val="100000"/>
              </a:lnSpc>
              <a:spcBef>
                <a:spcPts val="0"/>
              </a:spcBef>
              <a:spcAft>
                <a:spcPts val="0"/>
              </a:spcAft>
              <a:buNone/>
            </a:pPr>
            <a:r>
              <a:rPr b="1" lang="en-US" sz="2200">
                <a:solidFill>
                  <a:schemeClr val="lt1"/>
                </a:solidFill>
                <a:latin typeface="Montserrat"/>
                <a:ea typeface="Montserrat"/>
                <a:cs typeface="Montserrat"/>
                <a:sym typeface="Montserrat"/>
              </a:rPr>
              <a:t>Q: </a:t>
            </a:r>
            <a:r>
              <a:rPr b="1" lang="en-US" sz="2200">
                <a:solidFill>
                  <a:schemeClr val="lt1"/>
                </a:solidFill>
                <a:latin typeface="Montserrat"/>
                <a:ea typeface="Montserrat"/>
                <a:cs typeface="Montserrat"/>
                <a:sym typeface="Montserrat"/>
              </a:rPr>
              <a:t>Can the medical provider share the results of the </a:t>
            </a:r>
            <a:r>
              <a:rPr b="1" lang="en-US" sz="2200">
                <a:solidFill>
                  <a:schemeClr val="lt1"/>
                </a:solidFill>
                <a:latin typeface="Montserrat"/>
                <a:ea typeface="Montserrat"/>
                <a:cs typeface="Montserrat"/>
                <a:sym typeface="Montserrat"/>
              </a:rPr>
              <a:t>developmental</a:t>
            </a:r>
            <a:r>
              <a:rPr b="1" lang="en-US" sz="2200">
                <a:solidFill>
                  <a:schemeClr val="lt1"/>
                </a:solidFill>
                <a:latin typeface="Montserrat"/>
                <a:ea typeface="Montserrat"/>
                <a:cs typeface="Montserrat"/>
                <a:sym typeface="Montserrat"/>
              </a:rPr>
              <a:t> screening with the home visitor if there is no written consent? What if there is verbal consent?</a:t>
            </a:r>
            <a:endParaRPr b="1" sz="2200">
              <a:solidFill>
                <a:schemeClr val="lt1"/>
              </a:solidFill>
              <a:latin typeface="Montserrat"/>
              <a:ea typeface="Montserrat"/>
              <a:cs typeface="Montserrat"/>
              <a:sym typeface="Montserrat"/>
            </a:endParaRPr>
          </a:p>
          <a:p>
            <a:pPr indent="0" lvl="0" marL="457200" marR="0" rtl="0" algn="l">
              <a:lnSpc>
                <a:spcPct val="100000"/>
              </a:lnSpc>
              <a:spcBef>
                <a:spcPts val="0"/>
              </a:spcBef>
              <a:spcAft>
                <a:spcPts val="0"/>
              </a:spcAft>
              <a:buNone/>
            </a:pPr>
            <a:r>
              <a:t/>
            </a:r>
            <a:endParaRPr b="1" sz="2200">
              <a:solidFill>
                <a:schemeClr val="lt1"/>
              </a:solidFill>
              <a:latin typeface="Montserrat"/>
              <a:ea typeface="Montserrat"/>
              <a:cs typeface="Montserrat"/>
              <a:sym typeface="Montserrat"/>
            </a:endParaRPr>
          </a:p>
          <a:p>
            <a:pPr indent="0" lvl="0" marL="457200" marR="0" rtl="0" algn="l">
              <a:lnSpc>
                <a:spcPct val="100000"/>
              </a:lnSpc>
              <a:spcBef>
                <a:spcPts val="0"/>
              </a:spcBef>
              <a:spcAft>
                <a:spcPts val="0"/>
              </a:spcAft>
              <a:buNone/>
            </a:pPr>
            <a:r>
              <a:rPr b="1" lang="en-US" sz="2200">
                <a:solidFill>
                  <a:schemeClr val="lt1"/>
                </a:solidFill>
                <a:latin typeface="Montserrat"/>
                <a:ea typeface="Montserrat"/>
                <a:cs typeface="Montserrat"/>
                <a:sym typeface="Montserrat"/>
              </a:rPr>
              <a:t>Q: Reverse the scenario. Can the home visitor share screening results with the medical provider if there is no written consent? What if there is verbal consent?</a:t>
            </a:r>
            <a:endParaRPr b="1" sz="2200">
              <a:solidFill>
                <a:schemeClr val="lt1"/>
              </a:solidFill>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g6deb957bee_0_10"/>
          <p:cNvSpPr/>
          <p:nvPr/>
        </p:nvSpPr>
        <p:spPr>
          <a:xfrm>
            <a:off x="25" y="0"/>
            <a:ext cx="9144000" cy="7175100"/>
          </a:xfrm>
          <a:prstGeom prst="rect">
            <a:avLst/>
          </a:prstGeom>
          <a:solidFill>
            <a:srgbClr val="009AD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800" u="none" cap="none" strike="noStrike">
              <a:solidFill>
                <a:srgbClr val="000000"/>
              </a:solidFill>
              <a:latin typeface="Arial"/>
              <a:ea typeface="Arial"/>
              <a:cs typeface="Arial"/>
              <a:sym typeface="Arial"/>
            </a:endParaRPr>
          </a:p>
        </p:txBody>
      </p:sp>
      <p:sp>
        <p:nvSpPr>
          <p:cNvPr id="110" name="Google Shape;110;g6deb957bee_0_10"/>
          <p:cNvSpPr txBox="1"/>
          <p:nvPr/>
        </p:nvSpPr>
        <p:spPr>
          <a:xfrm>
            <a:off x="120325" y="317000"/>
            <a:ext cx="9144000" cy="6639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500"/>
              <a:buFont typeface="Arial"/>
              <a:buNone/>
            </a:pPr>
            <a:r>
              <a:rPr b="1" i="0" lang="en-US" sz="3500" u="none" cap="none" strike="noStrike">
                <a:solidFill>
                  <a:schemeClr val="lt1"/>
                </a:solidFill>
                <a:latin typeface="Montserrat"/>
                <a:ea typeface="Montserrat"/>
                <a:cs typeface="Montserrat"/>
                <a:sym typeface="Montserrat"/>
              </a:rPr>
              <a:t>Developmental Screening</a:t>
            </a:r>
            <a:endParaRPr b="1" sz="3500">
              <a:solidFill>
                <a:schemeClr val="lt1"/>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3500"/>
              <a:buFont typeface="Arial"/>
              <a:buNone/>
            </a:pPr>
            <a:r>
              <a:t/>
            </a:r>
            <a:endParaRPr b="1" sz="3500">
              <a:solidFill>
                <a:schemeClr val="lt1"/>
              </a:solidFill>
              <a:latin typeface="Montserrat"/>
              <a:ea typeface="Montserrat"/>
              <a:cs typeface="Montserrat"/>
              <a:sym typeface="Montserrat"/>
            </a:endParaRPr>
          </a:p>
          <a:p>
            <a:pPr indent="0" lvl="0" marL="457200" marR="0" rtl="0" algn="l">
              <a:lnSpc>
                <a:spcPct val="100000"/>
              </a:lnSpc>
              <a:spcBef>
                <a:spcPts val="0"/>
              </a:spcBef>
              <a:spcAft>
                <a:spcPts val="0"/>
              </a:spcAft>
              <a:buNone/>
            </a:pPr>
            <a:r>
              <a:rPr b="1" lang="en-US" sz="2400">
                <a:solidFill>
                  <a:schemeClr val="lt1"/>
                </a:solidFill>
                <a:latin typeface="Montserrat"/>
                <a:ea typeface="Montserrat"/>
                <a:cs typeface="Montserrat"/>
                <a:sym typeface="Montserrat"/>
              </a:rPr>
              <a:t>A family registers their 3 year old for the Colorado Preschool Program, a state funded early childhood program, administered by the Colorado Dept. of Education. As part of the enrollment process, developmental screening is done by a school team consisting of child development specialists (physical therapist, speech language, etc.)</a:t>
            </a:r>
            <a:endParaRPr b="1" sz="2400">
              <a:solidFill>
                <a:schemeClr val="lt1"/>
              </a:solidFill>
              <a:latin typeface="Montserrat"/>
              <a:ea typeface="Montserrat"/>
              <a:cs typeface="Montserrat"/>
              <a:sym typeface="Montserrat"/>
            </a:endParaRPr>
          </a:p>
          <a:p>
            <a:pPr indent="0" lvl="0" marL="457200" marR="0" rtl="0" algn="l">
              <a:lnSpc>
                <a:spcPct val="100000"/>
              </a:lnSpc>
              <a:spcBef>
                <a:spcPts val="0"/>
              </a:spcBef>
              <a:spcAft>
                <a:spcPts val="0"/>
              </a:spcAft>
              <a:buNone/>
            </a:pPr>
            <a:r>
              <a:t/>
            </a:r>
            <a:endParaRPr b="1" sz="2400">
              <a:solidFill>
                <a:schemeClr val="lt1"/>
              </a:solidFill>
              <a:latin typeface="Montserrat"/>
              <a:ea typeface="Montserrat"/>
              <a:cs typeface="Montserrat"/>
              <a:sym typeface="Montserrat"/>
            </a:endParaRPr>
          </a:p>
          <a:p>
            <a:pPr indent="0" lvl="0" marL="457200" marR="0" rtl="0" algn="l">
              <a:lnSpc>
                <a:spcPct val="100000"/>
              </a:lnSpc>
              <a:spcBef>
                <a:spcPts val="0"/>
              </a:spcBef>
              <a:spcAft>
                <a:spcPts val="0"/>
              </a:spcAft>
              <a:buNone/>
            </a:pPr>
            <a:r>
              <a:rPr b="1" lang="en-US" sz="2400">
                <a:solidFill>
                  <a:schemeClr val="lt1"/>
                </a:solidFill>
                <a:latin typeface="Montserrat"/>
                <a:ea typeface="Montserrat"/>
                <a:cs typeface="Montserrat"/>
                <a:sym typeface="Montserrat"/>
              </a:rPr>
              <a:t>Q: Can the school team that completes the developmental screening with the child share the results with the child’s medical provider? </a:t>
            </a:r>
            <a:endParaRPr b="1" sz="2400">
              <a:solidFill>
                <a:schemeClr val="lt1"/>
              </a:solidFill>
              <a:latin typeface="Montserrat"/>
              <a:ea typeface="Montserrat"/>
              <a:cs typeface="Montserrat"/>
              <a:sym typeface="Montserrat"/>
            </a:endParaRPr>
          </a:p>
          <a:p>
            <a:pPr indent="0" lvl="0" marL="457200" marR="0" rtl="0" algn="l">
              <a:lnSpc>
                <a:spcPct val="100000"/>
              </a:lnSpc>
              <a:spcBef>
                <a:spcPts val="0"/>
              </a:spcBef>
              <a:spcAft>
                <a:spcPts val="0"/>
              </a:spcAft>
              <a:buNone/>
            </a:pPr>
            <a:r>
              <a:t/>
            </a:r>
            <a:endParaRPr b="1" sz="2400">
              <a:solidFill>
                <a:schemeClr val="lt1"/>
              </a:solidFill>
              <a:latin typeface="Montserrat"/>
              <a:ea typeface="Montserrat"/>
              <a:cs typeface="Montserrat"/>
              <a:sym typeface="Montserrat"/>
            </a:endParaRPr>
          </a:p>
          <a:p>
            <a:pPr indent="0" lvl="0" marL="457200" marR="0" rtl="0" algn="l">
              <a:lnSpc>
                <a:spcPct val="100000"/>
              </a:lnSpc>
              <a:spcBef>
                <a:spcPts val="0"/>
              </a:spcBef>
              <a:spcAft>
                <a:spcPts val="0"/>
              </a:spcAft>
              <a:buNone/>
            </a:pPr>
            <a:r>
              <a:t/>
            </a:r>
            <a:endParaRPr b="1" sz="2400">
              <a:solidFill>
                <a:schemeClr val="lt1"/>
              </a:solidFill>
              <a:latin typeface="Montserrat"/>
              <a:ea typeface="Montserrat"/>
              <a:cs typeface="Montserrat"/>
              <a:sym typeface="Montserrat"/>
            </a:endParaRPr>
          </a:p>
          <a:p>
            <a:pPr indent="0" lvl="0" marL="457200" marR="0" rtl="0" algn="l">
              <a:lnSpc>
                <a:spcPct val="100000"/>
              </a:lnSpc>
              <a:spcBef>
                <a:spcPts val="0"/>
              </a:spcBef>
              <a:spcAft>
                <a:spcPts val="0"/>
              </a:spcAft>
              <a:buNone/>
            </a:pPr>
            <a:r>
              <a:rPr b="1" lang="en-US" sz="2400">
                <a:solidFill>
                  <a:schemeClr val="lt1"/>
                </a:solidFill>
                <a:latin typeface="Montserrat"/>
                <a:ea typeface="Montserrat"/>
                <a:cs typeface="Montserrat"/>
                <a:sym typeface="Montserrat"/>
              </a:rPr>
              <a:t>Q: Can the results be shared with other school staff?</a:t>
            </a:r>
            <a:endParaRPr b="1" sz="2400">
              <a:solidFill>
                <a:schemeClr val="lt1"/>
              </a:solidFill>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5"/>
          <p:cNvSpPr/>
          <p:nvPr/>
        </p:nvSpPr>
        <p:spPr>
          <a:xfrm>
            <a:off x="0" y="-175199"/>
            <a:ext cx="9144000" cy="7350300"/>
          </a:xfrm>
          <a:prstGeom prst="rect">
            <a:avLst/>
          </a:prstGeom>
          <a:solidFill>
            <a:srgbClr val="009AD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p5"/>
          <p:cNvSpPr txBox="1"/>
          <p:nvPr/>
        </p:nvSpPr>
        <p:spPr>
          <a:xfrm>
            <a:off x="120325" y="317000"/>
            <a:ext cx="9144000" cy="6661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500"/>
              <a:buFont typeface="Arial"/>
              <a:buNone/>
            </a:pPr>
            <a:r>
              <a:rPr b="1" i="0" lang="en-US" sz="3500" u="none" cap="none" strike="noStrike">
                <a:solidFill>
                  <a:schemeClr val="lt1"/>
                </a:solidFill>
                <a:latin typeface="Montserrat"/>
                <a:ea typeface="Montserrat"/>
                <a:cs typeface="Montserrat"/>
                <a:sym typeface="Montserrat"/>
              </a:rPr>
              <a:t>Developmental Referral</a:t>
            </a:r>
            <a:endParaRPr b="1" i="0" sz="3500" u="none" cap="none" strike="noStrike">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3500"/>
              <a:buFont typeface="Arial"/>
              <a:buNone/>
            </a:pPr>
            <a:r>
              <a:t/>
            </a:r>
            <a:endParaRPr b="1" sz="3500">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3500"/>
              <a:buFont typeface="Arial"/>
              <a:buNone/>
            </a:pPr>
            <a:r>
              <a:rPr b="1" lang="en-US" sz="2400">
                <a:solidFill>
                  <a:schemeClr val="lt1"/>
                </a:solidFill>
                <a:latin typeface="Montserrat"/>
                <a:ea typeface="Montserrat"/>
                <a:cs typeface="Montserrat"/>
                <a:sym typeface="Montserrat"/>
              </a:rPr>
              <a:t>A licensed child care center, with parent consent, sends a referral for a family’s 18-month old to a Community Centered Board for further </a:t>
            </a:r>
            <a:r>
              <a:rPr b="1" lang="en-US" sz="2400">
                <a:solidFill>
                  <a:schemeClr val="lt1"/>
                </a:solidFill>
                <a:latin typeface="Montserrat"/>
                <a:ea typeface="Montserrat"/>
                <a:cs typeface="Montserrat"/>
                <a:sym typeface="Montserrat"/>
              </a:rPr>
              <a:t>evaluation</a:t>
            </a:r>
            <a:r>
              <a:rPr b="1" lang="en-US" sz="2400">
                <a:solidFill>
                  <a:schemeClr val="lt1"/>
                </a:solidFill>
                <a:latin typeface="Montserrat"/>
                <a:ea typeface="Montserrat"/>
                <a:cs typeface="Montserrat"/>
                <a:sym typeface="Montserrat"/>
              </a:rPr>
              <a:t> and </a:t>
            </a:r>
            <a:r>
              <a:rPr b="1" lang="en-US" sz="2400">
                <a:solidFill>
                  <a:schemeClr val="lt1"/>
                </a:solidFill>
                <a:latin typeface="Montserrat"/>
                <a:ea typeface="Montserrat"/>
                <a:cs typeface="Montserrat"/>
                <a:sym typeface="Montserrat"/>
              </a:rPr>
              <a:t>determination</a:t>
            </a:r>
            <a:r>
              <a:rPr b="1" lang="en-US" sz="2400">
                <a:solidFill>
                  <a:schemeClr val="lt1"/>
                </a:solidFill>
                <a:latin typeface="Montserrat"/>
                <a:ea typeface="Montserrat"/>
                <a:cs typeface="Montserrat"/>
                <a:sym typeface="Montserrat"/>
              </a:rPr>
              <a:t> of eligibility for early intervention services. </a:t>
            </a:r>
            <a:endParaRPr b="1" sz="2400">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3500"/>
              <a:buFont typeface="Arial"/>
              <a:buNone/>
            </a:pPr>
            <a:r>
              <a:t/>
            </a:r>
            <a:endParaRPr b="1" sz="2400">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3500"/>
              <a:buFont typeface="Arial"/>
              <a:buNone/>
            </a:pPr>
            <a:r>
              <a:t/>
            </a:r>
            <a:endParaRPr b="1" sz="2400">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3500"/>
              <a:buFont typeface="Arial"/>
              <a:buNone/>
            </a:pPr>
            <a:r>
              <a:rPr b="1" lang="en-US" sz="2400">
                <a:solidFill>
                  <a:schemeClr val="lt1"/>
                </a:solidFill>
                <a:latin typeface="Montserrat"/>
                <a:ea typeface="Montserrat"/>
                <a:cs typeface="Montserrat"/>
                <a:sym typeface="Montserrat"/>
              </a:rPr>
              <a:t>Q: Can the child care staff send the child’s medical provider an email stating that an referral has been initiated?</a:t>
            </a:r>
            <a:endParaRPr b="1" sz="2400">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3500"/>
              <a:buFont typeface="Arial"/>
              <a:buNone/>
            </a:pPr>
            <a:r>
              <a:t/>
            </a:r>
            <a:endParaRPr b="1" sz="2400">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3500"/>
              <a:buFont typeface="Arial"/>
              <a:buNone/>
            </a:pPr>
            <a:r>
              <a:rPr b="1" lang="en-US" sz="2400">
                <a:solidFill>
                  <a:schemeClr val="lt1"/>
                </a:solidFill>
                <a:latin typeface="Montserrat"/>
                <a:ea typeface="Montserrat"/>
                <a:cs typeface="Montserrat"/>
                <a:sym typeface="Montserrat"/>
              </a:rPr>
              <a:t>Q: Once the child care center receives back, the status of the referral that was sent, can that </a:t>
            </a:r>
            <a:r>
              <a:rPr b="1" lang="en-US" sz="2400">
                <a:solidFill>
                  <a:schemeClr val="lt1"/>
                </a:solidFill>
                <a:latin typeface="Montserrat"/>
                <a:ea typeface="Montserrat"/>
                <a:cs typeface="Montserrat"/>
                <a:sym typeface="Montserrat"/>
              </a:rPr>
              <a:t>information</a:t>
            </a:r>
            <a:r>
              <a:rPr b="1" lang="en-US" sz="2400">
                <a:solidFill>
                  <a:schemeClr val="lt1"/>
                </a:solidFill>
                <a:latin typeface="Montserrat"/>
                <a:ea typeface="Montserrat"/>
                <a:cs typeface="Montserrat"/>
                <a:sym typeface="Montserrat"/>
              </a:rPr>
              <a:t> be shared with the child’s medical provider (parent declines or </a:t>
            </a:r>
            <a:r>
              <a:rPr b="1" lang="en-US" sz="2400">
                <a:solidFill>
                  <a:schemeClr val="lt1"/>
                </a:solidFill>
                <a:latin typeface="Montserrat"/>
                <a:ea typeface="Montserrat"/>
                <a:cs typeface="Montserrat"/>
                <a:sym typeface="Montserrat"/>
              </a:rPr>
              <a:t>unsuccessful</a:t>
            </a:r>
            <a:r>
              <a:rPr b="1" lang="en-US" sz="2400">
                <a:solidFill>
                  <a:schemeClr val="lt1"/>
                </a:solidFill>
                <a:latin typeface="Montserrat"/>
                <a:ea typeface="Montserrat"/>
                <a:cs typeface="Montserrat"/>
                <a:sym typeface="Montserrat"/>
              </a:rPr>
              <a:t> contact with the parent)?</a:t>
            </a:r>
            <a:endParaRPr b="1" sz="2400">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3500"/>
              <a:buFont typeface="Arial"/>
              <a:buNone/>
            </a:pPr>
            <a:r>
              <a:t/>
            </a:r>
            <a:endParaRPr b="1" sz="2400">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3500"/>
              <a:buFont typeface="Arial"/>
              <a:buNone/>
            </a:pPr>
            <a:r>
              <a:t/>
            </a:r>
            <a:endParaRPr b="1" sz="2400">
              <a:solidFill>
                <a:schemeClr val="lt1"/>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3500"/>
              <a:buFont typeface="Arial"/>
              <a:buNone/>
            </a:pPr>
            <a:r>
              <a:t/>
            </a:r>
            <a:endParaRPr b="1" sz="2400">
              <a:solidFill>
                <a:schemeClr val="lt1"/>
              </a:solidFill>
              <a:latin typeface="Montserrat"/>
              <a:ea typeface="Montserrat"/>
              <a:cs typeface="Montserrat"/>
              <a:sym typeface="Montserrat"/>
            </a:endParaRPr>
          </a:p>
          <a:p>
            <a:pPr indent="0" lvl="0" marL="457200" marR="0" rtl="0" algn="l">
              <a:lnSpc>
                <a:spcPct val="100000"/>
              </a:lnSpc>
              <a:spcBef>
                <a:spcPts val="0"/>
              </a:spcBef>
              <a:spcAft>
                <a:spcPts val="0"/>
              </a:spcAft>
              <a:buNone/>
            </a:pPr>
            <a:r>
              <a:rPr b="1" i="0" lang="en-US" sz="2400" u="none" cap="none" strike="noStrike">
                <a:solidFill>
                  <a:schemeClr val="lt1"/>
                </a:solidFill>
                <a:latin typeface="Montserrat"/>
                <a:ea typeface="Montserrat"/>
                <a:cs typeface="Montserrat"/>
                <a:sym typeface="Montserrat"/>
              </a:rPr>
              <a:t> </a:t>
            </a:r>
            <a:endParaRPr b="1" i="0" sz="2400" u="none" cap="none" strike="noStrike">
              <a:solidFill>
                <a:schemeClr val="lt1"/>
              </a:solidFill>
              <a:latin typeface="Montserrat"/>
              <a:ea typeface="Montserrat"/>
              <a:cs typeface="Montserrat"/>
              <a:sym typeface="Montserra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g6deb957bee_0_21"/>
          <p:cNvSpPr/>
          <p:nvPr/>
        </p:nvSpPr>
        <p:spPr>
          <a:xfrm>
            <a:off x="0" y="0"/>
            <a:ext cx="9144000" cy="7175100"/>
          </a:xfrm>
          <a:prstGeom prst="rect">
            <a:avLst/>
          </a:prstGeom>
          <a:solidFill>
            <a:srgbClr val="009AD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g6deb957bee_0_21"/>
          <p:cNvSpPr txBox="1"/>
          <p:nvPr/>
        </p:nvSpPr>
        <p:spPr>
          <a:xfrm>
            <a:off x="105275" y="418700"/>
            <a:ext cx="9144000" cy="6654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500"/>
              <a:buFont typeface="Arial"/>
              <a:buNone/>
            </a:pPr>
            <a:r>
              <a:rPr b="1" i="0" lang="en-US" sz="3500" u="none" cap="none" strike="noStrike">
                <a:solidFill>
                  <a:schemeClr val="lt1"/>
                </a:solidFill>
                <a:latin typeface="Montserrat"/>
                <a:ea typeface="Montserrat"/>
                <a:cs typeface="Montserrat"/>
                <a:sym typeface="Montserrat"/>
              </a:rPr>
              <a:t>Developmental </a:t>
            </a:r>
            <a:r>
              <a:rPr b="1" lang="en-US" sz="3500">
                <a:solidFill>
                  <a:schemeClr val="lt1"/>
                </a:solidFill>
                <a:latin typeface="Montserrat"/>
                <a:ea typeface="Montserrat"/>
                <a:cs typeface="Montserrat"/>
                <a:sym typeface="Montserrat"/>
              </a:rPr>
              <a:t>Services</a:t>
            </a:r>
            <a:endParaRPr b="1" sz="3500">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3500"/>
              <a:buFont typeface="Arial"/>
              <a:buNone/>
            </a:pPr>
            <a:r>
              <a:t/>
            </a:r>
            <a:endParaRPr b="1" sz="3500">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3500"/>
              <a:buFont typeface="Arial"/>
              <a:buNone/>
            </a:pPr>
            <a:r>
              <a:rPr b="1" lang="en-US" sz="3000">
                <a:solidFill>
                  <a:schemeClr val="lt1"/>
                </a:solidFill>
                <a:latin typeface="Montserrat"/>
                <a:ea typeface="Montserrat"/>
                <a:cs typeface="Montserrat"/>
                <a:sym typeface="Montserrat"/>
              </a:rPr>
              <a:t>A family lives in rural Colorado and has a 4 year old that receives mental health services via telehealth by a licensed infant/toddler mental health specialist. The services are being paid for by Colorado Medicaid.</a:t>
            </a:r>
            <a:endParaRPr b="1" sz="3000">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3500"/>
              <a:buFont typeface="Arial"/>
              <a:buNone/>
            </a:pPr>
            <a:r>
              <a:t/>
            </a:r>
            <a:endParaRPr b="1" sz="3000">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3500"/>
              <a:buFont typeface="Arial"/>
              <a:buNone/>
            </a:pPr>
            <a:r>
              <a:rPr b="1" lang="en-US" sz="3000">
                <a:solidFill>
                  <a:schemeClr val="lt1"/>
                </a:solidFill>
                <a:latin typeface="Montserrat"/>
                <a:ea typeface="Montserrat"/>
                <a:cs typeface="Montserrat"/>
                <a:sym typeface="Montserrat"/>
              </a:rPr>
              <a:t>Q: Can this licensed professional respond to the school’s request for information regarding the services being provided?</a:t>
            </a:r>
            <a:endParaRPr b="1" sz="3500">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3500"/>
              <a:buFont typeface="Arial"/>
              <a:buNone/>
            </a:pPr>
            <a:r>
              <a:t/>
            </a:r>
            <a:endParaRPr b="1" sz="3500">
              <a:solidFill>
                <a:schemeClr val="lt1"/>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3500"/>
              <a:buFont typeface="Arial"/>
              <a:buNone/>
            </a:pPr>
            <a:r>
              <a:t/>
            </a:r>
            <a:endParaRPr b="1" sz="3500">
              <a:solidFill>
                <a:schemeClr val="lt1"/>
              </a:solidFill>
              <a:latin typeface="Montserrat"/>
              <a:ea typeface="Montserrat"/>
              <a:cs typeface="Montserrat"/>
              <a:sym typeface="Montserrat"/>
            </a:endParaRPr>
          </a:p>
          <a:p>
            <a:pPr indent="0" lvl="0" marL="457200" marR="0" rtl="0" algn="l">
              <a:lnSpc>
                <a:spcPct val="100000"/>
              </a:lnSpc>
              <a:spcBef>
                <a:spcPts val="0"/>
              </a:spcBef>
              <a:spcAft>
                <a:spcPts val="0"/>
              </a:spcAft>
              <a:buNone/>
            </a:pPr>
            <a:r>
              <a:t/>
            </a:r>
            <a:endParaRPr b="1" i="0" sz="3500" u="none" cap="none" strike="noStrike">
              <a:solidFill>
                <a:schemeClr val="lt1"/>
              </a:solidFill>
              <a:latin typeface="Montserrat"/>
              <a:ea typeface="Montserrat"/>
              <a:cs typeface="Montserrat"/>
              <a:sym typeface="Montserra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107"/>
          <p:cNvSpPr/>
          <p:nvPr/>
        </p:nvSpPr>
        <p:spPr>
          <a:xfrm>
            <a:off x="0" y="0"/>
            <a:ext cx="9144000" cy="7175100"/>
          </a:xfrm>
          <a:prstGeom prst="rect">
            <a:avLst/>
          </a:prstGeom>
          <a:solidFill>
            <a:srgbClr val="009AD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107"/>
          <p:cNvSpPr txBox="1"/>
          <p:nvPr/>
        </p:nvSpPr>
        <p:spPr>
          <a:xfrm>
            <a:off x="120325" y="436150"/>
            <a:ext cx="9144000" cy="6550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500"/>
              <a:buFont typeface="Arial"/>
              <a:buNone/>
            </a:pPr>
            <a:r>
              <a:rPr b="1" i="0" lang="en-US" sz="3500" u="none" cap="none" strike="noStrike">
                <a:solidFill>
                  <a:schemeClr val="lt1"/>
                </a:solidFill>
                <a:latin typeface="Montserrat"/>
                <a:ea typeface="Montserrat"/>
                <a:cs typeface="Montserrat"/>
                <a:sym typeface="Montserrat"/>
              </a:rPr>
              <a:t>Closing the Loop on Referrals</a:t>
            </a:r>
            <a:endParaRPr b="1" sz="3500">
              <a:solidFill>
                <a:schemeClr val="lt1"/>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3500"/>
              <a:buFont typeface="Arial"/>
              <a:buNone/>
            </a:pPr>
            <a:r>
              <a:t/>
            </a:r>
            <a:endParaRPr b="1" sz="3500">
              <a:solidFill>
                <a:schemeClr val="lt1"/>
              </a:solidFill>
              <a:latin typeface="Montserrat"/>
              <a:ea typeface="Montserrat"/>
              <a:cs typeface="Montserrat"/>
              <a:sym typeface="Montserrat"/>
            </a:endParaRPr>
          </a:p>
          <a:p>
            <a:pPr indent="0" lvl="0" marL="457200" marR="0" rtl="0" algn="l">
              <a:lnSpc>
                <a:spcPct val="100000"/>
              </a:lnSpc>
              <a:spcBef>
                <a:spcPts val="0"/>
              </a:spcBef>
              <a:spcAft>
                <a:spcPts val="0"/>
              </a:spcAft>
              <a:buNone/>
            </a:pPr>
            <a:r>
              <a:rPr b="1" lang="en-US" sz="2400">
                <a:solidFill>
                  <a:schemeClr val="lt1"/>
                </a:solidFill>
                <a:latin typeface="Montserrat"/>
                <a:ea typeface="Montserrat"/>
                <a:cs typeface="Montserrat"/>
                <a:sym typeface="Montserrat"/>
              </a:rPr>
              <a:t>A large health care institution has a Business Associate Agreement with a </a:t>
            </a:r>
            <a:r>
              <a:rPr b="1" lang="en-US" sz="2400">
                <a:solidFill>
                  <a:schemeClr val="lt1"/>
                </a:solidFill>
                <a:latin typeface="Montserrat"/>
                <a:ea typeface="Montserrat"/>
                <a:cs typeface="Montserrat"/>
                <a:sym typeface="Montserrat"/>
              </a:rPr>
              <a:t>Community</a:t>
            </a:r>
            <a:r>
              <a:rPr b="1" lang="en-US" sz="2400">
                <a:solidFill>
                  <a:schemeClr val="lt1"/>
                </a:solidFill>
                <a:latin typeface="Montserrat"/>
                <a:ea typeface="Montserrat"/>
                <a:cs typeface="Montserrat"/>
                <a:sym typeface="Montserrat"/>
              </a:rPr>
              <a:t> Centered Board,  specifically for sharing status on referrals for Part C (Early Intervention).</a:t>
            </a:r>
            <a:endParaRPr b="1" sz="2400">
              <a:solidFill>
                <a:schemeClr val="lt1"/>
              </a:solidFill>
              <a:latin typeface="Montserrat"/>
              <a:ea typeface="Montserrat"/>
              <a:cs typeface="Montserrat"/>
              <a:sym typeface="Montserrat"/>
            </a:endParaRPr>
          </a:p>
          <a:p>
            <a:pPr indent="0" lvl="0" marL="457200" marR="0" rtl="0" algn="l">
              <a:lnSpc>
                <a:spcPct val="100000"/>
              </a:lnSpc>
              <a:spcBef>
                <a:spcPts val="0"/>
              </a:spcBef>
              <a:spcAft>
                <a:spcPts val="0"/>
              </a:spcAft>
              <a:buNone/>
            </a:pPr>
            <a:r>
              <a:t/>
            </a:r>
            <a:endParaRPr b="1" sz="2400">
              <a:solidFill>
                <a:schemeClr val="lt1"/>
              </a:solidFill>
              <a:latin typeface="Montserrat"/>
              <a:ea typeface="Montserrat"/>
              <a:cs typeface="Montserrat"/>
              <a:sym typeface="Montserrat"/>
            </a:endParaRPr>
          </a:p>
          <a:p>
            <a:pPr indent="0" lvl="0" marL="457200" marR="0" rtl="0" algn="l">
              <a:lnSpc>
                <a:spcPct val="100000"/>
              </a:lnSpc>
              <a:spcBef>
                <a:spcPts val="0"/>
              </a:spcBef>
              <a:spcAft>
                <a:spcPts val="0"/>
              </a:spcAft>
              <a:buNone/>
            </a:pPr>
            <a:r>
              <a:rPr b="1" lang="en-US" sz="2400">
                <a:solidFill>
                  <a:schemeClr val="lt1"/>
                </a:solidFill>
                <a:latin typeface="Montserrat"/>
                <a:ea typeface="Montserrat"/>
                <a:cs typeface="Montserrat"/>
                <a:sym typeface="Montserrat"/>
              </a:rPr>
              <a:t>Q: Can the CCB share the following information with the health care institution without parent consent:</a:t>
            </a:r>
            <a:endParaRPr b="1" sz="2400">
              <a:solidFill>
                <a:schemeClr val="lt1"/>
              </a:solidFill>
              <a:latin typeface="Montserrat"/>
              <a:ea typeface="Montserrat"/>
              <a:cs typeface="Montserrat"/>
              <a:sym typeface="Montserrat"/>
            </a:endParaRPr>
          </a:p>
          <a:p>
            <a:pPr indent="-381000" lvl="1" marL="914400" marR="0" rtl="0" algn="l">
              <a:lnSpc>
                <a:spcPct val="100000"/>
              </a:lnSpc>
              <a:spcBef>
                <a:spcPts val="0"/>
              </a:spcBef>
              <a:spcAft>
                <a:spcPts val="0"/>
              </a:spcAft>
              <a:buClr>
                <a:schemeClr val="lt1"/>
              </a:buClr>
              <a:buSzPts val="2400"/>
              <a:buFont typeface="Montserrat"/>
              <a:buChar char="○"/>
            </a:pPr>
            <a:r>
              <a:rPr b="1" lang="en-US" sz="2400">
                <a:solidFill>
                  <a:schemeClr val="lt1"/>
                </a:solidFill>
                <a:latin typeface="Montserrat"/>
                <a:ea typeface="Montserrat"/>
                <a:cs typeface="Montserrat"/>
                <a:sym typeface="Montserrat"/>
              </a:rPr>
              <a:t>Results of the </a:t>
            </a:r>
            <a:r>
              <a:rPr b="1" lang="en-US" sz="2400">
                <a:solidFill>
                  <a:schemeClr val="lt1"/>
                </a:solidFill>
                <a:latin typeface="Montserrat"/>
                <a:ea typeface="Montserrat"/>
                <a:cs typeface="Montserrat"/>
                <a:sym typeface="Montserrat"/>
              </a:rPr>
              <a:t>evaluation</a:t>
            </a:r>
            <a:r>
              <a:rPr b="1" lang="en-US" sz="2400">
                <a:solidFill>
                  <a:schemeClr val="lt1"/>
                </a:solidFill>
                <a:latin typeface="Montserrat"/>
                <a:ea typeface="Montserrat"/>
                <a:cs typeface="Montserrat"/>
                <a:sym typeface="Montserrat"/>
              </a:rPr>
              <a:t> </a:t>
            </a:r>
            <a:r>
              <a:rPr b="1" lang="en-US" sz="2400">
                <a:solidFill>
                  <a:schemeClr val="lt1"/>
                </a:solidFill>
                <a:latin typeface="Montserrat"/>
                <a:ea typeface="Montserrat"/>
                <a:cs typeface="Montserrat"/>
                <a:sym typeface="Montserrat"/>
              </a:rPr>
              <a:t>determining</a:t>
            </a:r>
            <a:r>
              <a:rPr b="1" lang="en-US" sz="2400">
                <a:solidFill>
                  <a:schemeClr val="lt1"/>
                </a:solidFill>
                <a:latin typeface="Montserrat"/>
                <a:ea typeface="Montserrat"/>
                <a:cs typeface="Montserrat"/>
                <a:sym typeface="Montserrat"/>
              </a:rPr>
              <a:t> eligibility</a:t>
            </a:r>
            <a:endParaRPr b="1" sz="2400">
              <a:solidFill>
                <a:schemeClr val="lt1"/>
              </a:solidFill>
              <a:latin typeface="Montserrat"/>
              <a:ea typeface="Montserrat"/>
              <a:cs typeface="Montserrat"/>
              <a:sym typeface="Montserrat"/>
            </a:endParaRPr>
          </a:p>
          <a:p>
            <a:pPr indent="-381000" lvl="1" marL="914400" marR="0" rtl="0" algn="l">
              <a:lnSpc>
                <a:spcPct val="100000"/>
              </a:lnSpc>
              <a:spcBef>
                <a:spcPts val="0"/>
              </a:spcBef>
              <a:spcAft>
                <a:spcPts val="0"/>
              </a:spcAft>
              <a:buClr>
                <a:schemeClr val="lt1"/>
              </a:buClr>
              <a:buSzPts val="2400"/>
              <a:buFont typeface="Montserrat"/>
              <a:buChar char="○"/>
            </a:pPr>
            <a:r>
              <a:rPr b="1" lang="en-US" sz="2400">
                <a:solidFill>
                  <a:schemeClr val="lt1"/>
                </a:solidFill>
                <a:latin typeface="Montserrat"/>
                <a:ea typeface="Montserrat"/>
                <a:cs typeface="Montserrat"/>
                <a:sym typeface="Montserrat"/>
              </a:rPr>
              <a:t>Developmental</a:t>
            </a:r>
            <a:r>
              <a:rPr b="1" lang="en-US" sz="2400">
                <a:solidFill>
                  <a:schemeClr val="lt1"/>
                </a:solidFill>
                <a:latin typeface="Montserrat"/>
                <a:ea typeface="Montserrat"/>
                <a:cs typeface="Montserrat"/>
                <a:sym typeface="Montserrat"/>
              </a:rPr>
              <a:t> services being provided</a:t>
            </a:r>
            <a:endParaRPr b="1" sz="2400">
              <a:solidFill>
                <a:schemeClr val="lt1"/>
              </a:solidFill>
              <a:latin typeface="Montserrat"/>
              <a:ea typeface="Montserrat"/>
              <a:cs typeface="Montserrat"/>
              <a:sym typeface="Montserrat"/>
            </a:endParaRPr>
          </a:p>
          <a:p>
            <a:pPr indent="-381000" lvl="1" marL="914400" marR="0" rtl="0" algn="l">
              <a:lnSpc>
                <a:spcPct val="100000"/>
              </a:lnSpc>
              <a:spcBef>
                <a:spcPts val="0"/>
              </a:spcBef>
              <a:spcAft>
                <a:spcPts val="0"/>
              </a:spcAft>
              <a:buClr>
                <a:schemeClr val="lt1"/>
              </a:buClr>
              <a:buSzPts val="2400"/>
              <a:buFont typeface="Montserrat"/>
              <a:buChar char="○"/>
            </a:pPr>
            <a:r>
              <a:rPr b="1" lang="en-US" sz="2400">
                <a:solidFill>
                  <a:schemeClr val="lt1"/>
                </a:solidFill>
                <a:latin typeface="Montserrat"/>
                <a:ea typeface="Montserrat"/>
                <a:cs typeface="Montserrat"/>
                <a:sym typeface="Montserrat"/>
              </a:rPr>
              <a:t>Changes in eligibility of services</a:t>
            </a:r>
            <a:endParaRPr b="1" sz="2400">
              <a:solidFill>
                <a:schemeClr val="lt1"/>
              </a:solidFill>
              <a:latin typeface="Montserrat"/>
              <a:ea typeface="Montserrat"/>
              <a:cs typeface="Montserrat"/>
              <a:sym typeface="Montserrat"/>
            </a:endParaRPr>
          </a:p>
          <a:p>
            <a:pPr indent="-381000" lvl="1" marL="914400" marR="0" rtl="0" algn="l">
              <a:lnSpc>
                <a:spcPct val="100000"/>
              </a:lnSpc>
              <a:spcBef>
                <a:spcPts val="0"/>
              </a:spcBef>
              <a:spcAft>
                <a:spcPts val="0"/>
              </a:spcAft>
              <a:buClr>
                <a:schemeClr val="lt1"/>
              </a:buClr>
              <a:buSzPts val="2400"/>
              <a:buFont typeface="Montserrat"/>
              <a:buChar char="○"/>
            </a:pPr>
            <a:r>
              <a:rPr b="1" lang="en-US" sz="2400">
                <a:solidFill>
                  <a:schemeClr val="lt1"/>
                </a:solidFill>
                <a:latin typeface="Montserrat"/>
                <a:ea typeface="Montserrat"/>
                <a:cs typeface="Montserrat"/>
                <a:sym typeface="Montserrat"/>
              </a:rPr>
              <a:t>If the child goes through transition from Early </a:t>
            </a:r>
            <a:r>
              <a:rPr b="1" lang="en-US" sz="2400">
                <a:solidFill>
                  <a:schemeClr val="lt1"/>
                </a:solidFill>
                <a:latin typeface="Montserrat"/>
                <a:ea typeface="Montserrat"/>
                <a:cs typeface="Montserrat"/>
                <a:sym typeface="Montserrat"/>
              </a:rPr>
              <a:t>Intervention to Preschool Special Education</a:t>
            </a:r>
            <a:r>
              <a:rPr b="1" lang="en-US" sz="2400">
                <a:solidFill>
                  <a:schemeClr val="lt1"/>
                </a:solidFill>
                <a:latin typeface="Montserrat"/>
                <a:ea typeface="Montserrat"/>
                <a:cs typeface="Montserrat"/>
                <a:sym typeface="Montserrat"/>
              </a:rPr>
              <a:t> (Part C services to Part B services), can eligibility for Part B be shared</a:t>
            </a:r>
            <a:endParaRPr b="1" sz="2400">
              <a:solidFill>
                <a:schemeClr val="lt1"/>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name="Grey Content Slides - Color Logo Alternat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Murphy, Alex</dc:creator>
</cp:coreProperties>
</file>